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8"/>
  </p:notesMasterIdLst>
  <p:sldIdLst>
    <p:sldId id="256" r:id="rId2"/>
    <p:sldId id="258" r:id="rId3"/>
    <p:sldId id="259" r:id="rId4"/>
    <p:sldId id="257" r:id="rId5"/>
    <p:sldId id="260" r:id="rId6"/>
    <p:sldId id="261" r:id="rId7"/>
  </p:sldIdLst>
  <p:sldSz cx="9144000" cy="5143500" type="screen16x9"/>
  <p:notesSz cx="6858000" cy="9144000"/>
  <p:embeddedFontLst>
    <p:embeddedFont>
      <p:font typeface="Fira Sans" panose="020B0604020202020204" pitchFamily="34" charset="0"/>
      <p:regular r:id="rId9"/>
      <p:bold r:id="rId10"/>
      <p:italic r:id="rId11"/>
      <p:boldItalic r:id="rId12"/>
    </p:embeddedFont>
    <p:embeddedFont>
      <p:font typeface="Josefin Sans" panose="020B0604020202020204" pitchFamily="2" charset="0"/>
      <p:regular r:id="rId13"/>
      <p:bold r:id="rId14"/>
      <p:italic r:id="rId15"/>
      <p:boldItalic r:id="rId16"/>
    </p:embeddedFont>
    <p:embeddedFont>
      <p:font typeface="Londrina Solid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BDFD42-207F-4B86-A665-2AAF4EFB8663}">
  <a:tblStyle styleId="{ABBDFD42-207F-4B86-A665-2AAF4EFB86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072ebe845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072ebe845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072ebe845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072ebe845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06e79bd2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06e79bd2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072ebe845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072ebe8453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72ebe845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72ebe845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9CE8D9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87204" y="638455"/>
            <a:ext cx="8410057" cy="3871906"/>
            <a:chOff x="897249" y="1084450"/>
            <a:chExt cx="8795291" cy="5072587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897249" y="1084450"/>
              <a:ext cx="8795291" cy="5072587"/>
              <a:chOff x="897249" y="1212150"/>
              <a:chExt cx="8795291" cy="5072587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999839" y="1411303"/>
                <a:ext cx="8692701" cy="4873435"/>
              </a:xfrm>
              <a:custGeom>
                <a:avLst/>
                <a:gdLst/>
                <a:ahLst/>
                <a:cxnLst/>
                <a:rect l="l" t="t" r="r" b="b"/>
                <a:pathLst>
                  <a:path w="286368" h="160548" extrusionOk="0">
                    <a:moveTo>
                      <a:pt x="14393" y="28222"/>
                    </a:moveTo>
                    <a:lnTo>
                      <a:pt x="159173" y="0"/>
                    </a:lnTo>
                    <a:lnTo>
                      <a:pt x="257814" y="25173"/>
                    </a:lnTo>
                    <a:lnTo>
                      <a:pt x="286368" y="111599"/>
                    </a:lnTo>
                    <a:lnTo>
                      <a:pt x="154307" y="160548"/>
                    </a:lnTo>
                    <a:lnTo>
                      <a:pt x="0" y="13800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  <p:sp>
            <p:nvSpPr>
              <p:cNvPr id="12" name="Google Shape;12;p2"/>
              <p:cNvSpPr/>
              <p:nvPr/>
            </p:nvSpPr>
            <p:spPr>
              <a:xfrm>
                <a:off x="897249" y="1212150"/>
                <a:ext cx="8643951" cy="4908798"/>
              </a:xfrm>
              <a:custGeom>
                <a:avLst/>
                <a:gdLst/>
                <a:ahLst/>
                <a:cxnLst/>
                <a:rect l="l" t="t" r="r" b="b"/>
                <a:pathLst>
                  <a:path w="284762" h="161713" extrusionOk="0">
                    <a:moveTo>
                      <a:pt x="14393" y="28222"/>
                    </a:moveTo>
                    <a:lnTo>
                      <a:pt x="159173" y="0"/>
                    </a:lnTo>
                    <a:lnTo>
                      <a:pt x="254846" y="26247"/>
                    </a:lnTo>
                    <a:lnTo>
                      <a:pt x="284762" y="115994"/>
                    </a:lnTo>
                    <a:lnTo>
                      <a:pt x="154940" y="161713"/>
                    </a:lnTo>
                    <a:lnTo>
                      <a:pt x="0" y="138007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3" name="Google Shape;13;p2"/>
            <p:cNvSpPr/>
            <p:nvPr/>
          </p:nvSpPr>
          <p:spPr>
            <a:xfrm rot="-5975797">
              <a:off x="1646195" y="1167995"/>
              <a:ext cx="731405" cy="1007974"/>
            </a:xfrm>
            <a:custGeom>
              <a:avLst/>
              <a:gdLst/>
              <a:ahLst/>
              <a:cxnLst/>
              <a:rect l="l" t="t" r="r" b="b"/>
              <a:pathLst>
                <a:path w="13326" h="18365" extrusionOk="0">
                  <a:moveTo>
                    <a:pt x="2492" y="1298"/>
                  </a:moveTo>
                  <a:cubicBezTo>
                    <a:pt x="3127" y="1298"/>
                    <a:pt x="3910" y="2040"/>
                    <a:pt x="4296" y="3014"/>
                  </a:cubicBezTo>
                  <a:cubicBezTo>
                    <a:pt x="4663" y="3957"/>
                    <a:pt x="4523" y="5039"/>
                    <a:pt x="3999" y="5406"/>
                  </a:cubicBezTo>
                  <a:cubicBezTo>
                    <a:pt x="3930" y="5476"/>
                    <a:pt x="3860" y="5476"/>
                    <a:pt x="3790" y="5546"/>
                  </a:cubicBezTo>
                  <a:cubicBezTo>
                    <a:pt x="3705" y="5572"/>
                    <a:pt x="3618" y="5584"/>
                    <a:pt x="3530" y="5584"/>
                  </a:cubicBezTo>
                  <a:cubicBezTo>
                    <a:pt x="2847" y="5584"/>
                    <a:pt x="2071" y="4845"/>
                    <a:pt x="1747" y="3887"/>
                  </a:cubicBezTo>
                  <a:cubicBezTo>
                    <a:pt x="1310" y="2787"/>
                    <a:pt x="1537" y="1616"/>
                    <a:pt x="2253" y="1337"/>
                  </a:cubicBezTo>
                  <a:cubicBezTo>
                    <a:pt x="2329" y="1311"/>
                    <a:pt x="2409" y="1298"/>
                    <a:pt x="2492" y="1298"/>
                  </a:cubicBezTo>
                  <a:close/>
                  <a:moveTo>
                    <a:pt x="11022" y="3833"/>
                  </a:moveTo>
                  <a:cubicBezTo>
                    <a:pt x="11156" y="3833"/>
                    <a:pt x="11292" y="3886"/>
                    <a:pt x="11422" y="4027"/>
                  </a:cubicBezTo>
                  <a:cubicBezTo>
                    <a:pt x="11858" y="4393"/>
                    <a:pt x="11858" y="5266"/>
                    <a:pt x="11352" y="5913"/>
                  </a:cubicBezTo>
                  <a:cubicBezTo>
                    <a:pt x="11142" y="6279"/>
                    <a:pt x="10706" y="6506"/>
                    <a:pt x="10269" y="6576"/>
                  </a:cubicBezTo>
                  <a:cubicBezTo>
                    <a:pt x="10112" y="6576"/>
                    <a:pt x="9832" y="6576"/>
                    <a:pt x="9605" y="6349"/>
                  </a:cubicBezTo>
                  <a:cubicBezTo>
                    <a:pt x="9169" y="5982"/>
                    <a:pt x="9169" y="5109"/>
                    <a:pt x="9675" y="4533"/>
                  </a:cubicBezTo>
                  <a:cubicBezTo>
                    <a:pt x="9972" y="4096"/>
                    <a:pt x="10409" y="3887"/>
                    <a:pt x="10775" y="3887"/>
                  </a:cubicBezTo>
                  <a:cubicBezTo>
                    <a:pt x="10856" y="3853"/>
                    <a:pt x="10938" y="3833"/>
                    <a:pt x="11022" y="3833"/>
                  </a:cubicBezTo>
                  <a:close/>
                  <a:moveTo>
                    <a:pt x="2374" y="1"/>
                  </a:moveTo>
                  <a:cubicBezTo>
                    <a:pt x="2162" y="1"/>
                    <a:pt x="1952" y="32"/>
                    <a:pt x="1747" y="97"/>
                  </a:cubicBezTo>
                  <a:cubicBezTo>
                    <a:pt x="1607" y="167"/>
                    <a:pt x="1380" y="237"/>
                    <a:pt x="1240" y="394"/>
                  </a:cubicBezTo>
                  <a:cubicBezTo>
                    <a:pt x="297" y="1110"/>
                    <a:pt x="0" y="2717"/>
                    <a:pt x="594" y="4236"/>
                  </a:cubicBezTo>
                  <a:cubicBezTo>
                    <a:pt x="1144" y="5856"/>
                    <a:pt x="2441" y="6882"/>
                    <a:pt x="3622" y="6882"/>
                  </a:cubicBezTo>
                  <a:cubicBezTo>
                    <a:pt x="3829" y="6882"/>
                    <a:pt x="4032" y="6851"/>
                    <a:pt x="4226" y="6786"/>
                  </a:cubicBezTo>
                  <a:lnTo>
                    <a:pt x="4366" y="6786"/>
                  </a:lnTo>
                  <a:lnTo>
                    <a:pt x="5397" y="9336"/>
                  </a:lnTo>
                  <a:cubicBezTo>
                    <a:pt x="5100" y="9772"/>
                    <a:pt x="4873" y="10139"/>
                    <a:pt x="4436" y="10715"/>
                  </a:cubicBezTo>
                  <a:lnTo>
                    <a:pt x="4436" y="13195"/>
                  </a:lnTo>
                  <a:lnTo>
                    <a:pt x="6113" y="11082"/>
                  </a:lnTo>
                  <a:lnTo>
                    <a:pt x="9099" y="18364"/>
                  </a:lnTo>
                  <a:cubicBezTo>
                    <a:pt x="9099" y="18364"/>
                    <a:pt x="10042" y="17561"/>
                    <a:pt x="9675" y="16688"/>
                  </a:cubicBezTo>
                  <a:cubicBezTo>
                    <a:pt x="9396" y="15954"/>
                    <a:pt x="7859" y="11588"/>
                    <a:pt x="7213" y="9632"/>
                  </a:cubicBezTo>
                  <a:lnTo>
                    <a:pt x="8889" y="7380"/>
                  </a:lnTo>
                  <a:cubicBezTo>
                    <a:pt x="9317" y="7674"/>
                    <a:pt x="9744" y="7832"/>
                    <a:pt x="10214" y="7832"/>
                  </a:cubicBezTo>
                  <a:cubicBezTo>
                    <a:pt x="10301" y="7832"/>
                    <a:pt x="10389" y="7827"/>
                    <a:pt x="10478" y="7816"/>
                  </a:cubicBezTo>
                  <a:cubicBezTo>
                    <a:pt x="11212" y="7729"/>
                    <a:pt x="11858" y="7380"/>
                    <a:pt x="12382" y="6716"/>
                  </a:cubicBezTo>
                  <a:cubicBezTo>
                    <a:pt x="13325" y="5476"/>
                    <a:pt x="13168" y="3887"/>
                    <a:pt x="12155" y="3083"/>
                  </a:cubicBezTo>
                  <a:cubicBezTo>
                    <a:pt x="11718" y="2717"/>
                    <a:pt x="11142" y="2577"/>
                    <a:pt x="10636" y="2577"/>
                  </a:cubicBezTo>
                  <a:cubicBezTo>
                    <a:pt x="9902" y="2647"/>
                    <a:pt x="9239" y="3083"/>
                    <a:pt x="8662" y="3730"/>
                  </a:cubicBezTo>
                  <a:cubicBezTo>
                    <a:pt x="8086" y="4323"/>
                    <a:pt x="6479" y="8026"/>
                    <a:pt x="6479" y="8026"/>
                  </a:cubicBezTo>
                  <a:cubicBezTo>
                    <a:pt x="6479" y="8026"/>
                    <a:pt x="5746" y="3520"/>
                    <a:pt x="5466" y="2647"/>
                  </a:cubicBezTo>
                  <a:cubicBezTo>
                    <a:pt x="4842" y="1026"/>
                    <a:pt x="3585" y="1"/>
                    <a:pt x="23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" name="Google Shape;14;p2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16" name="Google Shape;16;p2"/>
          <p:cNvGrpSpPr/>
          <p:nvPr/>
        </p:nvGrpSpPr>
        <p:grpSpPr>
          <a:xfrm rot="1352475">
            <a:off x="7210578" y="3127566"/>
            <a:ext cx="1284832" cy="1237552"/>
            <a:chOff x="2900404" y="2975673"/>
            <a:chExt cx="729903" cy="799945"/>
          </a:xfrm>
        </p:grpSpPr>
        <p:sp>
          <p:nvSpPr>
            <p:cNvPr id="17" name="Google Shape;17;p2"/>
            <p:cNvSpPr/>
            <p:nvPr/>
          </p:nvSpPr>
          <p:spPr>
            <a:xfrm>
              <a:off x="2967872" y="3318108"/>
              <a:ext cx="605213" cy="423775"/>
            </a:xfrm>
            <a:custGeom>
              <a:avLst/>
              <a:gdLst/>
              <a:ahLst/>
              <a:cxnLst/>
              <a:rect l="l" t="t" r="r" b="b"/>
              <a:pathLst>
                <a:path w="11518" h="8065" extrusionOk="0">
                  <a:moveTo>
                    <a:pt x="11245" y="1"/>
                  </a:moveTo>
                  <a:cubicBezTo>
                    <a:pt x="11175" y="1"/>
                    <a:pt x="11108" y="10"/>
                    <a:pt x="11045" y="26"/>
                  </a:cubicBezTo>
                  <a:cubicBezTo>
                    <a:pt x="10867" y="89"/>
                    <a:pt x="10706" y="223"/>
                    <a:pt x="10617" y="392"/>
                  </a:cubicBezTo>
                  <a:cubicBezTo>
                    <a:pt x="10581" y="481"/>
                    <a:pt x="10501" y="544"/>
                    <a:pt x="10403" y="562"/>
                  </a:cubicBezTo>
                  <a:cubicBezTo>
                    <a:pt x="10379" y="569"/>
                    <a:pt x="10354" y="572"/>
                    <a:pt x="10328" y="572"/>
                  </a:cubicBezTo>
                  <a:cubicBezTo>
                    <a:pt x="10259" y="572"/>
                    <a:pt x="10187" y="547"/>
                    <a:pt x="10135" y="508"/>
                  </a:cubicBezTo>
                  <a:cubicBezTo>
                    <a:pt x="9778" y="229"/>
                    <a:pt x="9482" y="98"/>
                    <a:pt x="9223" y="98"/>
                  </a:cubicBezTo>
                  <a:cubicBezTo>
                    <a:pt x="9184" y="98"/>
                    <a:pt x="9146" y="101"/>
                    <a:pt x="9109" y="107"/>
                  </a:cubicBezTo>
                  <a:cubicBezTo>
                    <a:pt x="8841" y="142"/>
                    <a:pt x="8592" y="348"/>
                    <a:pt x="8494" y="606"/>
                  </a:cubicBezTo>
                  <a:cubicBezTo>
                    <a:pt x="8467" y="687"/>
                    <a:pt x="8404" y="758"/>
                    <a:pt x="8324" y="785"/>
                  </a:cubicBezTo>
                  <a:cubicBezTo>
                    <a:pt x="8279" y="805"/>
                    <a:pt x="8231" y="816"/>
                    <a:pt x="8183" y="816"/>
                  </a:cubicBezTo>
                  <a:cubicBezTo>
                    <a:pt x="8146" y="816"/>
                    <a:pt x="8109" y="809"/>
                    <a:pt x="8074" y="794"/>
                  </a:cubicBezTo>
                  <a:cubicBezTo>
                    <a:pt x="7637" y="619"/>
                    <a:pt x="7312" y="535"/>
                    <a:pt x="7044" y="535"/>
                  </a:cubicBezTo>
                  <a:cubicBezTo>
                    <a:pt x="6957" y="535"/>
                    <a:pt x="6875" y="544"/>
                    <a:pt x="6799" y="562"/>
                  </a:cubicBezTo>
                  <a:cubicBezTo>
                    <a:pt x="6468" y="642"/>
                    <a:pt x="6183" y="883"/>
                    <a:pt x="6049" y="1195"/>
                  </a:cubicBezTo>
                  <a:cubicBezTo>
                    <a:pt x="6013" y="1284"/>
                    <a:pt x="5924" y="1356"/>
                    <a:pt x="5826" y="1382"/>
                  </a:cubicBezTo>
                  <a:cubicBezTo>
                    <a:pt x="5800" y="1389"/>
                    <a:pt x="5774" y="1393"/>
                    <a:pt x="5748" y="1393"/>
                  </a:cubicBezTo>
                  <a:cubicBezTo>
                    <a:pt x="5674" y="1393"/>
                    <a:pt x="5600" y="1366"/>
                    <a:pt x="5541" y="1320"/>
                  </a:cubicBezTo>
                  <a:cubicBezTo>
                    <a:pt x="5307" y="1127"/>
                    <a:pt x="5052" y="1025"/>
                    <a:pt x="4808" y="1025"/>
                  </a:cubicBezTo>
                  <a:cubicBezTo>
                    <a:pt x="4736" y="1025"/>
                    <a:pt x="4664" y="1034"/>
                    <a:pt x="4595" y="1052"/>
                  </a:cubicBezTo>
                  <a:cubicBezTo>
                    <a:pt x="4301" y="1133"/>
                    <a:pt x="4051" y="1374"/>
                    <a:pt x="3962" y="1650"/>
                  </a:cubicBezTo>
                  <a:cubicBezTo>
                    <a:pt x="3926" y="1757"/>
                    <a:pt x="3837" y="1837"/>
                    <a:pt x="3730" y="1864"/>
                  </a:cubicBezTo>
                  <a:cubicBezTo>
                    <a:pt x="3704" y="1870"/>
                    <a:pt x="3678" y="1873"/>
                    <a:pt x="3653" y="1873"/>
                  </a:cubicBezTo>
                  <a:cubicBezTo>
                    <a:pt x="3567" y="1873"/>
                    <a:pt x="3489" y="1839"/>
                    <a:pt x="3426" y="1784"/>
                  </a:cubicBezTo>
                  <a:cubicBezTo>
                    <a:pt x="3096" y="1463"/>
                    <a:pt x="2838" y="1311"/>
                    <a:pt x="2588" y="1293"/>
                  </a:cubicBezTo>
                  <a:cubicBezTo>
                    <a:pt x="2567" y="1291"/>
                    <a:pt x="2546" y="1290"/>
                    <a:pt x="2526" y="1290"/>
                  </a:cubicBezTo>
                  <a:cubicBezTo>
                    <a:pt x="2162" y="1290"/>
                    <a:pt x="1798" y="1581"/>
                    <a:pt x="1722" y="1936"/>
                  </a:cubicBezTo>
                  <a:cubicBezTo>
                    <a:pt x="1696" y="2052"/>
                    <a:pt x="1615" y="2141"/>
                    <a:pt x="1508" y="2176"/>
                  </a:cubicBezTo>
                  <a:cubicBezTo>
                    <a:pt x="1474" y="2188"/>
                    <a:pt x="1437" y="2194"/>
                    <a:pt x="1400" y="2194"/>
                  </a:cubicBezTo>
                  <a:cubicBezTo>
                    <a:pt x="1324" y="2194"/>
                    <a:pt x="1247" y="2168"/>
                    <a:pt x="1187" y="2114"/>
                  </a:cubicBezTo>
                  <a:cubicBezTo>
                    <a:pt x="937" y="1882"/>
                    <a:pt x="777" y="1775"/>
                    <a:pt x="607" y="1713"/>
                  </a:cubicBezTo>
                  <a:cubicBezTo>
                    <a:pt x="507" y="1674"/>
                    <a:pt x="411" y="1652"/>
                    <a:pt x="322" y="1652"/>
                  </a:cubicBezTo>
                  <a:cubicBezTo>
                    <a:pt x="268" y="1652"/>
                    <a:pt x="217" y="1660"/>
                    <a:pt x="170" y="1677"/>
                  </a:cubicBezTo>
                  <a:cubicBezTo>
                    <a:pt x="90" y="1713"/>
                    <a:pt x="19" y="1784"/>
                    <a:pt x="1" y="1855"/>
                  </a:cubicBezTo>
                  <a:cubicBezTo>
                    <a:pt x="304" y="3077"/>
                    <a:pt x="661" y="4291"/>
                    <a:pt x="1089" y="5540"/>
                  </a:cubicBezTo>
                  <a:cubicBezTo>
                    <a:pt x="1357" y="6343"/>
                    <a:pt x="1660" y="7172"/>
                    <a:pt x="1990" y="8029"/>
                  </a:cubicBezTo>
                  <a:cubicBezTo>
                    <a:pt x="2258" y="8046"/>
                    <a:pt x="2525" y="8055"/>
                    <a:pt x="2793" y="8064"/>
                  </a:cubicBezTo>
                  <a:cubicBezTo>
                    <a:pt x="2659" y="7636"/>
                    <a:pt x="2525" y="7208"/>
                    <a:pt x="2392" y="6780"/>
                  </a:cubicBezTo>
                  <a:cubicBezTo>
                    <a:pt x="2088" y="5745"/>
                    <a:pt x="1821" y="4692"/>
                    <a:pt x="1598" y="3631"/>
                  </a:cubicBezTo>
                  <a:cubicBezTo>
                    <a:pt x="1571" y="3515"/>
                    <a:pt x="1651" y="3399"/>
                    <a:pt x="1767" y="3381"/>
                  </a:cubicBezTo>
                  <a:cubicBezTo>
                    <a:pt x="1784" y="3377"/>
                    <a:pt x="1800" y="3375"/>
                    <a:pt x="1816" y="3375"/>
                  </a:cubicBezTo>
                  <a:cubicBezTo>
                    <a:pt x="1914" y="3375"/>
                    <a:pt x="2002" y="3442"/>
                    <a:pt x="2017" y="3541"/>
                  </a:cubicBezTo>
                  <a:cubicBezTo>
                    <a:pt x="2258" y="4683"/>
                    <a:pt x="2552" y="5825"/>
                    <a:pt x="2891" y="6940"/>
                  </a:cubicBezTo>
                  <a:cubicBezTo>
                    <a:pt x="3007" y="7315"/>
                    <a:pt x="3123" y="7690"/>
                    <a:pt x="3248" y="8064"/>
                  </a:cubicBezTo>
                  <a:cubicBezTo>
                    <a:pt x="4461" y="8046"/>
                    <a:pt x="5683" y="7913"/>
                    <a:pt x="6888" y="7654"/>
                  </a:cubicBezTo>
                  <a:cubicBezTo>
                    <a:pt x="8065" y="7404"/>
                    <a:pt x="9207" y="7047"/>
                    <a:pt x="10305" y="6583"/>
                  </a:cubicBezTo>
                  <a:lnTo>
                    <a:pt x="10296" y="5566"/>
                  </a:lnTo>
                  <a:lnTo>
                    <a:pt x="10242" y="1668"/>
                  </a:lnTo>
                  <a:cubicBezTo>
                    <a:pt x="10233" y="1552"/>
                    <a:pt x="10331" y="1454"/>
                    <a:pt x="10447" y="1445"/>
                  </a:cubicBezTo>
                  <a:lnTo>
                    <a:pt x="10456" y="1445"/>
                  </a:lnTo>
                  <a:cubicBezTo>
                    <a:pt x="10572" y="1445"/>
                    <a:pt x="10670" y="1543"/>
                    <a:pt x="10670" y="1659"/>
                  </a:cubicBezTo>
                  <a:lnTo>
                    <a:pt x="10724" y="5352"/>
                  </a:lnTo>
                  <a:lnTo>
                    <a:pt x="10733" y="6396"/>
                  </a:lnTo>
                  <a:cubicBezTo>
                    <a:pt x="11000" y="6280"/>
                    <a:pt x="11259" y="6155"/>
                    <a:pt x="11518" y="6021"/>
                  </a:cubicBezTo>
                  <a:lnTo>
                    <a:pt x="11509" y="4317"/>
                  </a:lnTo>
                  <a:lnTo>
                    <a:pt x="11482" y="35"/>
                  </a:lnTo>
                  <a:cubicBezTo>
                    <a:pt x="11402" y="12"/>
                    <a:pt x="11322" y="1"/>
                    <a:pt x="11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363063" y="3119803"/>
              <a:ext cx="141136" cy="90010"/>
            </a:xfrm>
            <a:custGeom>
              <a:avLst/>
              <a:gdLst/>
              <a:ahLst/>
              <a:cxnLst/>
              <a:rect l="l" t="t" r="r" b="b"/>
              <a:pathLst>
                <a:path w="2686" h="1713" extrusionOk="0">
                  <a:moveTo>
                    <a:pt x="2123" y="0"/>
                  </a:moveTo>
                  <a:cubicBezTo>
                    <a:pt x="2025" y="0"/>
                    <a:pt x="1909" y="54"/>
                    <a:pt x="1829" y="143"/>
                  </a:cubicBezTo>
                  <a:cubicBezTo>
                    <a:pt x="1758" y="214"/>
                    <a:pt x="1722" y="303"/>
                    <a:pt x="1722" y="384"/>
                  </a:cubicBezTo>
                  <a:cubicBezTo>
                    <a:pt x="1722" y="526"/>
                    <a:pt x="1642" y="651"/>
                    <a:pt x="1508" y="696"/>
                  </a:cubicBezTo>
                  <a:cubicBezTo>
                    <a:pt x="1469" y="711"/>
                    <a:pt x="1430" y="719"/>
                    <a:pt x="1392" y="719"/>
                  </a:cubicBezTo>
                  <a:cubicBezTo>
                    <a:pt x="1296" y="719"/>
                    <a:pt x="1206" y="674"/>
                    <a:pt x="1142" y="598"/>
                  </a:cubicBezTo>
                  <a:cubicBezTo>
                    <a:pt x="1008" y="419"/>
                    <a:pt x="883" y="286"/>
                    <a:pt x="750" y="196"/>
                  </a:cubicBezTo>
                  <a:cubicBezTo>
                    <a:pt x="642" y="125"/>
                    <a:pt x="528" y="82"/>
                    <a:pt x="427" y="82"/>
                  </a:cubicBezTo>
                  <a:cubicBezTo>
                    <a:pt x="403" y="82"/>
                    <a:pt x="380" y="84"/>
                    <a:pt x="357" y="89"/>
                  </a:cubicBezTo>
                  <a:cubicBezTo>
                    <a:pt x="143" y="134"/>
                    <a:pt x="0" y="393"/>
                    <a:pt x="9" y="616"/>
                  </a:cubicBezTo>
                  <a:cubicBezTo>
                    <a:pt x="9" y="892"/>
                    <a:pt x="170" y="1142"/>
                    <a:pt x="330" y="1320"/>
                  </a:cubicBezTo>
                  <a:cubicBezTo>
                    <a:pt x="354" y="1319"/>
                    <a:pt x="379" y="1319"/>
                    <a:pt x="403" y="1319"/>
                  </a:cubicBezTo>
                  <a:cubicBezTo>
                    <a:pt x="789" y="1319"/>
                    <a:pt x="1173" y="1453"/>
                    <a:pt x="1526" y="1713"/>
                  </a:cubicBezTo>
                  <a:cubicBezTo>
                    <a:pt x="1722" y="1454"/>
                    <a:pt x="2016" y="1267"/>
                    <a:pt x="2329" y="1196"/>
                  </a:cubicBezTo>
                  <a:cubicBezTo>
                    <a:pt x="2346" y="1178"/>
                    <a:pt x="2364" y="1160"/>
                    <a:pt x="2382" y="1142"/>
                  </a:cubicBezTo>
                  <a:cubicBezTo>
                    <a:pt x="2587" y="955"/>
                    <a:pt x="2685" y="669"/>
                    <a:pt x="2623" y="428"/>
                  </a:cubicBezTo>
                  <a:cubicBezTo>
                    <a:pt x="2569" y="196"/>
                    <a:pt x="2346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36923" y="3009827"/>
              <a:ext cx="181490" cy="161103"/>
            </a:xfrm>
            <a:custGeom>
              <a:avLst/>
              <a:gdLst/>
              <a:ahLst/>
              <a:cxnLst/>
              <a:rect l="l" t="t" r="r" b="b"/>
              <a:pathLst>
                <a:path w="3454" h="3066" extrusionOk="0">
                  <a:moveTo>
                    <a:pt x="2511" y="0"/>
                  </a:moveTo>
                  <a:cubicBezTo>
                    <a:pt x="2417" y="0"/>
                    <a:pt x="2324" y="17"/>
                    <a:pt x="2240" y="50"/>
                  </a:cubicBezTo>
                  <a:cubicBezTo>
                    <a:pt x="1928" y="175"/>
                    <a:pt x="1723" y="559"/>
                    <a:pt x="1803" y="871"/>
                  </a:cubicBezTo>
                  <a:cubicBezTo>
                    <a:pt x="1830" y="987"/>
                    <a:pt x="1794" y="1112"/>
                    <a:pt x="1705" y="1192"/>
                  </a:cubicBezTo>
                  <a:cubicBezTo>
                    <a:pt x="1648" y="1249"/>
                    <a:pt x="1569" y="1279"/>
                    <a:pt x="1486" y="1279"/>
                  </a:cubicBezTo>
                  <a:cubicBezTo>
                    <a:pt x="1452" y="1279"/>
                    <a:pt x="1418" y="1274"/>
                    <a:pt x="1384" y="1263"/>
                  </a:cubicBezTo>
                  <a:cubicBezTo>
                    <a:pt x="1152" y="1183"/>
                    <a:pt x="911" y="1112"/>
                    <a:pt x="679" y="1112"/>
                  </a:cubicBezTo>
                  <a:cubicBezTo>
                    <a:pt x="465" y="1112"/>
                    <a:pt x="277" y="1183"/>
                    <a:pt x="170" y="1299"/>
                  </a:cubicBezTo>
                  <a:cubicBezTo>
                    <a:pt x="1" y="1469"/>
                    <a:pt x="1" y="1772"/>
                    <a:pt x="54" y="1986"/>
                  </a:cubicBezTo>
                  <a:cubicBezTo>
                    <a:pt x="179" y="2530"/>
                    <a:pt x="670" y="2976"/>
                    <a:pt x="1223" y="3066"/>
                  </a:cubicBezTo>
                  <a:cubicBezTo>
                    <a:pt x="1312" y="2602"/>
                    <a:pt x="1553" y="2165"/>
                    <a:pt x="1928" y="1870"/>
                  </a:cubicBezTo>
                  <a:cubicBezTo>
                    <a:pt x="2283" y="1593"/>
                    <a:pt x="2739" y="1450"/>
                    <a:pt x="3214" y="1450"/>
                  </a:cubicBezTo>
                  <a:cubicBezTo>
                    <a:pt x="3228" y="1450"/>
                    <a:pt x="3243" y="1451"/>
                    <a:pt x="3257" y="1451"/>
                  </a:cubicBezTo>
                  <a:cubicBezTo>
                    <a:pt x="3257" y="1424"/>
                    <a:pt x="3266" y="1397"/>
                    <a:pt x="3284" y="1371"/>
                  </a:cubicBezTo>
                  <a:cubicBezTo>
                    <a:pt x="3453" y="1040"/>
                    <a:pt x="3418" y="603"/>
                    <a:pt x="3195" y="327"/>
                  </a:cubicBezTo>
                  <a:cubicBezTo>
                    <a:pt x="3032" y="118"/>
                    <a:pt x="2764" y="0"/>
                    <a:pt x="25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6030" y="3038201"/>
              <a:ext cx="645042" cy="264932"/>
            </a:xfrm>
            <a:custGeom>
              <a:avLst/>
              <a:gdLst/>
              <a:ahLst/>
              <a:cxnLst/>
              <a:rect l="l" t="t" r="r" b="b"/>
              <a:pathLst>
                <a:path w="12276" h="5042" extrusionOk="0">
                  <a:moveTo>
                    <a:pt x="8471" y="1"/>
                  </a:moveTo>
                  <a:cubicBezTo>
                    <a:pt x="8464" y="1"/>
                    <a:pt x="8456" y="1"/>
                    <a:pt x="8448" y="1"/>
                  </a:cubicBezTo>
                  <a:cubicBezTo>
                    <a:pt x="8011" y="10"/>
                    <a:pt x="7583" y="260"/>
                    <a:pt x="7360" y="634"/>
                  </a:cubicBezTo>
                  <a:cubicBezTo>
                    <a:pt x="7306" y="723"/>
                    <a:pt x="7217" y="777"/>
                    <a:pt x="7119" y="795"/>
                  </a:cubicBezTo>
                  <a:cubicBezTo>
                    <a:pt x="7109" y="796"/>
                    <a:pt x="7099" y="796"/>
                    <a:pt x="7089" y="796"/>
                  </a:cubicBezTo>
                  <a:cubicBezTo>
                    <a:pt x="7000" y="796"/>
                    <a:pt x="6907" y="761"/>
                    <a:pt x="6843" y="697"/>
                  </a:cubicBezTo>
                  <a:cubicBezTo>
                    <a:pt x="6541" y="389"/>
                    <a:pt x="6140" y="216"/>
                    <a:pt x="5753" y="216"/>
                  </a:cubicBezTo>
                  <a:cubicBezTo>
                    <a:pt x="5613" y="216"/>
                    <a:pt x="5474" y="239"/>
                    <a:pt x="5344" y="286"/>
                  </a:cubicBezTo>
                  <a:cubicBezTo>
                    <a:pt x="4871" y="456"/>
                    <a:pt x="4514" y="947"/>
                    <a:pt x="4505" y="1455"/>
                  </a:cubicBezTo>
                  <a:cubicBezTo>
                    <a:pt x="4505" y="1571"/>
                    <a:pt x="4452" y="1669"/>
                    <a:pt x="4354" y="1732"/>
                  </a:cubicBezTo>
                  <a:cubicBezTo>
                    <a:pt x="4303" y="1762"/>
                    <a:pt x="4241" y="1778"/>
                    <a:pt x="4179" y="1778"/>
                  </a:cubicBezTo>
                  <a:cubicBezTo>
                    <a:pt x="4131" y="1778"/>
                    <a:pt x="4084" y="1769"/>
                    <a:pt x="4041" y="1749"/>
                  </a:cubicBezTo>
                  <a:cubicBezTo>
                    <a:pt x="3772" y="1621"/>
                    <a:pt x="3491" y="1558"/>
                    <a:pt x="3222" y="1558"/>
                  </a:cubicBezTo>
                  <a:cubicBezTo>
                    <a:pt x="2895" y="1558"/>
                    <a:pt x="2587" y="1652"/>
                    <a:pt x="2346" y="1839"/>
                  </a:cubicBezTo>
                  <a:cubicBezTo>
                    <a:pt x="1927" y="2169"/>
                    <a:pt x="1740" y="2811"/>
                    <a:pt x="1918" y="3320"/>
                  </a:cubicBezTo>
                  <a:cubicBezTo>
                    <a:pt x="1963" y="3444"/>
                    <a:pt x="1918" y="3596"/>
                    <a:pt x="1811" y="3676"/>
                  </a:cubicBezTo>
                  <a:cubicBezTo>
                    <a:pt x="1752" y="3726"/>
                    <a:pt x="1678" y="3751"/>
                    <a:pt x="1605" y="3751"/>
                  </a:cubicBezTo>
                  <a:cubicBezTo>
                    <a:pt x="1546" y="3751"/>
                    <a:pt x="1488" y="3735"/>
                    <a:pt x="1436" y="3703"/>
                  </a:cubicBezTo>
                  <a:cubicBezTo>
                    <a:pt x="1265" y="3592"/>
                    <a:pt x="1082" y="3538"/>
                    <a:pt x="905" y="3538"/>
                  </a:cubicBezTo>
                  <a:cubicBezTo>
                    <a:pt x="769" y="3538"/>
                    <a:pt x="638" y="3570"/>
                    <a:pt x="517" y="3632"/>
                  </a:cubicBezTo>
                  <a:cubicBezTo>
                    <a:pt x="250" y="3766"/>
                    <a:pt x="54" y="4051"/>
                    <a:pt x="27" y="4354"/>
                  </a:cubicBezTo>
                  <a:cubicBezTo>
                    <a:pt x="0" y="4595"/>
                    <a:pt x="80" y="4854"/>
                    <a:pt x="241" y="5041"/>
                  </a:cubicBezTo>
                  <a:cubicBezTo>
                    <a:pt x="402" y="4934"/>
                    <a:pt x="571" y="4854"/>
                    <a:pt x="767" y="4809"/>
                  </a:cubicBezTo>
                  <a:cubicBezTo>
                    <a:pt x="889" y="4781"/>
                    <a:pt x="1013" y="4766"/>
                    <a:pt x="1143" y="4766"/>
                  </a:cubicBezTo>
                  <a:cubicBezTo>
                    <a:pt x="1338" y="4766"/>
                    <a:pt x="1545" y="4799"/>
                    <a:pt x="1775" y="4863"/>
                  </a:cubicBezTo>
                  <a:cubicBezTo>
                    <a:pt x="1998" y="4363"/>
                    <a:pt x="2444" y="3971"/>
                    <a:pt x="2962" y="3828"/>
                  </a:cubicBezTo>
                  <a:cubicBezTo>
                    <a:pt x="3115" y="3787"/>
                    <a:pt x="3271" y="3767"/>
                    <a:pt x="3429" y="3767"/>
                  </a:cubicBezTo>
                  <a:cubicBezTo>
                    <a:pt x="3786" y="3767"/>
                    <a:pt x="4145" y="3871"/>
                    <a:pt x="4461" y="4069"/>
                  </a:cubicBezTo>
                  <a:cubicBezTo>
                    <a:pt x="4719" y="3632"/>
                    <a:pt x="5156" y="3302"/>
                    <a:pt x="5647" y="3204"/>
                  </a:cubicBezTo>
                  <a:cubicBezTo>
                    <a:pt x="5763" y="3179"/>
                    <a:pt x="5881" y="3167"/>
                    <a:pt x="6000" y="3167"/>
                  </a:cubicBezTo>
                  <a:cubicBezTo>
                    <a:pt x="6404" y="3167"/>
                    <a:pt x="6816" y="3304"/>
                    <a:pt x="7182" y="3551"/>
                  </a:cubicBezTo>
                  <a:cubicBezTo>
                    <a:pt x="7342" y="3346"/>
                    <a:pt x="7547" y="3177"/>
                    <a:pt x="7779" y="3052"/>
                  </a:cubicBezTo>
                  <a:cubicBezTo>
                    <a:pt x="7592" y="2775"/>
                    <a:pt x="7494" y="2481"/>
                    <a:pt x="7485" y="2187"/>
                  </a:cubicBezTo>
                  <a:cubicBezTo>
                    <a:pt x="7467" y="1625"/>
                    <a:pt x="7851" y="1107"/>
                    <a:pt x="8359" y="1009"/>
                  </a:cubicBezTo>
                  <a:cubicBezTo>
                    <a:pt x="8427" y="994"/>
                    <a:pt x="8496" y="987"/>
                    <a:pt x="8566" y="987"/>
                  </a:cubicBezTo>
                  <a:cubicBezTo>
                    <a:pt x="8791" y="987"/>
                    <a:pt x="9022" y="1062"/>
                    <a:pt x="9233" y="1205"/>
                  </a:cubicBezTo>
                  <a:cubicBezTo>
                    <a:pt x="9296" y="1250"/>
                    <a:pt x="9349" y="1294"/>
                    <a:pt x="9403" y="1339"/>
                  </a:cubicBezTo>
                  <a:cubicBezTo>
                    <a:pt x="9430" y="1303"/>
                    <a:pt x="9465" y="1268"/>
                    <a:pt x="9492" y="1241"/>
                  </a:cubicBezTo>
                  <a:cubicBezTo>
                    <a:pt x="9697" y="1027"/>
                    <a:pt x="9974" y="911"/>
                    <a:pt x="10250" y="911"/>
                  </a:cubicBezTo>
                  <a:cubicBezTo>
                    <a:pt x="10768" y="911"/>
                    <a:pt x="11258" y="1303"/>
                    <a:pt x="11383" y="1830"/>
                  </a:cubicBezTo>
                  <a:cubicBezTo>
                    <a:pt x="11464" y="2151"/>
                    <a:pt x="11401" y="2508"/>
                    <a:pt x="11232" y="2802"/>
                  </a:cubicBezTo>
                  <a:cubicBezTo>
                    <a:pt x="11392" y="2865"/>
                    <a:pt x="11553" y="2954"/>
                    <a:pt x="11696" y="3061"/>
                  </a:cubicBezTo>
                  <a:cubicBezTo>
                    <a:pt x="11704" y="3043"/>
                    <a:pt x="11722" y="3016"/>
                    <a:pt x="11740" y="2998"/>
                  </a:cubicBezTo>
                  <a:cubicBezTo>
                    <a:pt x="12213" y="2534"/>
                    <a:pt x="12275" y="1696"/>
                    <a:pt x="11892" y="1170"/>
                  </a:cubicBezTo>
                  <a:cubicBezTo>
                    <a:pt x="11627" y="808"/>
                    <a:pt x="11166" y="605"/>
                    <a:pt x="10716" y="605"/>
                  </a:cubicBezTo>
                  <a:cubicBezTo>
                    <a:pt x="10500" y="605"/>
                    <a:pt x="10287" y="652"/>
                    <a:pt x="10099" y="750"/>
                  </a:cubicBezTo>
                  <a:cubicBezTo>
                    <a:pt x="10052" y="775"/>
                    <a:pt x="10001" y="787"/>
                    <a:pt x="9950" y="787"/>
                  </a:cubicBezTo>
                  <a:cubicBezTo>
                    <a:pt x="9855" y="787"/>
                    <a:pt x="9761" y="746"/>
                    <a:pt x="9697" y="670"/>
                  </a:cubicBezTo>
                  <a:cubicBezTo>
                    <a:pt x="9355" y="249"/>
                    <a:pt x="8910" y="1"/>
                    <a:pt x="8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49586" y="3214857"/>
              <a:ext cx="645095" cy="174029"/>
            </a:xfrm>
            <a:custGeom>
              <a:avLst/>
              <a:gdLst/>
              <a:ahLst/>
              <a:cxnLst/>
              <a:rect l="l" t="t" r="r" b="b"/>
              <a:pathLst>
                <a:path w="12277" h="3312" extrusionOk="0">
                  <a:moveTo>
                    <a:pt x="10495" y="1"/>
                  </a:moveTo>
                  <a:cubicBezTo>
                    <a:pt x="10482" y="1"/>
                    <a:pt x="10469" y="1"/>
                    <a:pt x="10456" y="2"/>
                  </a:cubicBezTo>
                  <a:cubicBezTo>
                    <a:pt x="10162" y="20"/>
                    <a:pt x="9876" y="234"/>
                    <a:pt x="9787" y="511"/>
                  </a:cubicBezTo>
                  <a:cubicBezTo>
                    <a:pt x="9751" y="618"/>
                    <a:pt x="9662" y="698"/>
                    <a:pt x="9546" y="725"/>
                  </a:cubicBezTo>
                  <a:cubicBezTo>
                    <a:pt x="9523" y="731"/>
                    <a:pt x="9498" y="734"/>
                    <a:pt x="9474" y="734"/>
                  </a:cubicBezTo>
                  <a:cubicBezTo>
                    <a:pt x="9390" y="734"/>
                    <a:pt x="9305" y="698"/>
                    <a:pt x="9243" y="636"/>
                  </a:cubicBezTo>
                  <a:cubicBezTo>
                    <a:pt x="8953" y="330"/>
                    <a:pt x="8615" y="162"/>
                    <a:pt x="8283" y="162"/>
                  </a:cubicBezTo>
                  <a:cubicBezTo>
                    <a:pt x="8237" y="162"/>
                    <a:pt x="8191" y="165"/>
                    <a:pt x="8146" y="172"/>
                  </a:cubicBezTo>
                  <a:cubicBezTo>
                    <a:pt x="7780" y="216"/>
                    <a:pt x="7450" y="475"/>
                    <a:pt x="7298" y="805"/>
                  </a:cubicBezTo>
                  <a:cubicBezTo>
                    <a:pt x="7263" y="903"/>
                    <a:pt x="7173" y="975"/>
                    <a:pt x="7066" y="992"/>
                  </a:cubicBezTo>
                  <a:cubicBezTo>
                    <a:pt x="7043" y="998"/>
                    <a:pt x="7019" y="1001"/>
                    <a:pt x="6996" y="1001"/>
                  </a:cubicBezTo>
                  <a:cubicBezTo>
                    <a:pt x="6914" y="1001"/>
                    <a:pt x="6836" y="966"/>
                    <a:pt x="6781" y="903"/>
                  </a:cubicBezTo>
                  <a:cubicBezTo>
                    <a:pt x="6480" y="617"/>
                    <a:pt x="6100" y="451"/>
                    <a:pt x="5747" y="451"/>
                  </a:cubicBezTo>
                  <a:cubicBezTo>
                    <a:pt x="5671" y="451"/>
                    <a:pt x="5596" y="459"/>
                    <a:pt x="5523" y="475"/>
                  </a:cubicBezTo>
                  <a:cubicBezTo>
                    <a:pt x="5113" y="555"/>
                    <a:pt x="4756" y="903"/>
                    <a:pt x="4649" y="1305"/>
                  </a:cubicBezTo>
                  <a:cubicBezTo>
                    <a:pt x="4622" y="1421"/>
                    <a:pt x="4533" y="1510"/>
                    <a:pt x="4426" y="1537"/>
                  </a:cubicBezTo>
                  <a:cubicBezTo>
                    <a:pt x="4395" y="1546"/>
                    <a:pt x="4365" y="1550"/>
                    <a:pt x="4335" y="1550"/>
                  </a:cubicBezTo>
                  <a:cubicBezTo>
                    <a:pt x="4251" y="1550"/>
                    <a:pt x="4173" y="1515"/>
                    <a:pt x="4113" y="1456"/>
                  </a:cubicBezTo>
                  <a:cubicBezTo>
                    <a:pt x="3846" y="1195"/>
                    <a:pt x="3504" y="1051"/>
                    <a:pt x="3170" y="1051"/>
                  </a:cubicBezTo>
                  <a:cubicBezTo>
                    <a:pt x="3070" y="1051"/>
                    <a:pt x="2970" y="1064"/>
                    <a:pt x="2873" y="1090"/>
                  </a:cubicBezTo>
                  <a:cubicBezTo>
                    <a:pt x="2463" y="1206"/>
                    <a:pt x="2133" y="1554"/>
                    <a:pt x="2044" y="1974"/>
                  </a:cubicBezTo>
                  <a:cubicBezTo>
                    <a:pt x="2026" y="2063"/>
                    <a:pt x="1963" y="2143"/>
                    <a:pt x="1883" y="2188"/>
                  </a:cubicBezTo>
                  <a:cubicBezTo>
                    <a:pt x="1836" y="2214"/>
                    <a:pt x="1784" y="2228"/>
                    <a:pt x="1730" y="2228"/>
                  </a:cubicBezTo>
                  <a:cubicBezTo>
                    <a:pt x="1692" y="2228"/>
                    <a:pt x="1653" y="2220"/>
                    <a:pt x="1615" y="2206"/>
                  </a:cubicBezTo>
                  <a:cubicBezTo>
                    <a:pt x="1333" y="2105"/>
                    <a:pt x="1098" y="2053"/>
                    <a:pt x="894" y="2053"/>
                  </a:cubicBezTo>
                  <a:cubicBezTo>
                    <a:pt x="809" y="2053"/>
                    <a:pt x="728" y="2062"/>
                    <a:pt x="652" y="2081"/>
                  </a:cubicBezTo>
                  <a:cubicBezTo>
                    <a:pt x="375" y="2143"/>
                    <a:pt x="144" y="2339"/>
                    <a:pt x="63" y="2580"/>
                  </a:cubicBezTo>
                  <a:cubicBezTo>
                    <a:pt x="1" y="2759"/>
                    <a:pt x="36" y="2964"/>
                    <a:pt x="135" y="3116"/>
                  </a:cubicBezTo>
                  <a:cubicBezTo>
                    <a:pt x="188" y="3080"/>
                    <a:pt x="242" y="3053"/>
                    <a:pt x="295" y="3035"/>
                  </a:cubicBezTo>
                  <a:cubicBezTo>
                    <a:pt x="412" y="2992"/>
                    <a:pt x="540" y="2972"/>
                    <a:pt x="672" y="2972"/>
                  </a:cubicBezTo>
                  <a:cubicBezTo>
                    <a:pt x="842" y="2972"/>
                    <a:pt x="1021" y="3006"/>
                    <a:pt x="1196" y="3071"/>
                  </a:cubicBezTo>
                  <a:cubicBezTo>
                    <a:pt x="1348" y="3133"/>
                    <a:pt x="1491" y="3214"/>
                    <a:pt x="1624" y="3312"/>
                  </a:cubicBezTo>
                  <a:cubicBezTo>
                    <a:pt x="1894" y="2890"/>
                    <a:pt x="2387" y="2604"/>
                    <a:pt x="2892" y="2604"/>
                  </a:cubicBezTo>
                  <a:cubicBezTo>
                    <a:pt x="2922" y="2604"/>
                    <a:pt x="2951" y="2605"/>
                    <a:pt x="2980" y="2607"/>
                  </a:cubicBezTo>
                  <a:cubicBezTo>
                    <a:pt x="3293" y="2634"/>
                    <a:pt x="3587" y="2759"/>
                    <a:pt x="3908" y="3000"/>
                  </a:cubicBezTo>
                  <a:cubicBezTo>
                    <a:pt x="4113" y="2714"/>
                    <a:pt x="4426" y="2491"/>
                    <a:pt x="4774" y="2393"/>
                  </a:cubicBezTo>
                  <a:cubicBezTo>
                    <a:pt x="4901" y="2359"/>
                    <a:pt x="5032" y="2342"/>
                    <a:pt x="5163" y="2342"/>
                  </a:cubicBezTo>
                  <a:cubicBezTo>
                    <a:pt x="5444" y="2342"/>
                    <a:pt x="5728" y="2419"/>
                    <a:pt x="5996" y="2571"/>
                  </a:cubicBezTo>
                  <a:cubicBezTo>
                    <a:pt x="6237" y="2232"/>
                    <a:pt x="6602" y="1991"/>
                    <a:pt x="7004" y="1893"/>
                  </a:cubicBezTo>
                  <a:cubicBezTo>
                    <a:pt x="7128" y="1867"/>
                    <a:pt x="7253" y="1856"/>
                    <a:pt x="7378" y="1856"/>
                  </a:cubicBezTo>
                  <a:cubicBezTo>
                    <a:pt x="7722" y="1856"/>
                    <a:pt x="8066" y="1943"/>
                    <a:pt x="8387" y="2054"/>
                  </a:cubicBezTo>
                  <a:cubicBezTo>
                    <a:pt x="8610" y="1724"/>
                    <a:pt x="8966" y="1492"/>
                    <a:pt x="9359" y="1429"/>
                  </a:cubicBezTo>
                  <a:cubicBezTo>
                    <a:pt x="9429" y="1418"/>
                    <a:pt x="9500" y="1412"/>
                    <a:pt x="9573" y="1412"/>
                  </a:cubicBezTo>
                  <a:cubicBezTo>
                    <a:pt x="9894" y="1412"/>
                    <a:pt x="10235" y="1526"/>
                    <a:pt x="10599" y="1760"/>
                  </a:cubicBezTo>
                  <a:cubicBezTo>
                    <a:pt x="10760" y="1581"/>
                    <a:pt x="10974" y="1447"/>
                    <a:pt x="11206" y="1376"/>
                  </a:cubicBezTo>
                  <a:cubicBezTo>
                    <a:pt x="11338" y="1337"/>
                    <a:pt x="11473" y="1316"/>
                    <a:pt x="11611" y="1316"/>
                  </a:cubicBezTo>
                  <a:cubicBezTo>
                    <a:pt x="11724" y="1316"/>
                    <a:pt x="11839" y="1330"/>
                    <a:pt x="11955" y="1358"/>
                  </a:cubicBezTo>
                  <a:cubicBezTo>
                    <a:pt x="11955" y="1358"/>
                    <a:pt x="11964" y="1349"/>
                    <a:pt x="11964" y="1349"/>
                  </a:cubicBezTo>
                  <a:cubicBezTo>
                    <a:pt x="12124" y="1215"/>
                    <a:pt x="12232" y="1046"/>
                    <a:pt x="12258" y="885"/>
                  </a:cubicBezTo>
                  <a:cubicBezTo>
                    <a:pt x="12276" y="743"/>
                    <a:pt x="12214" y="582"/>
                    <a:pt x="12116" y="511"/>
                  </a:cubicBezTo>
                  <a:cubicBezTo>
                    <a:pt x="12081" y="484"/>
                    <a:pt x="12035" y="472"/>
                    <a:pt x="11989" y="472"/>
                  </a:cubicBezTo>
                  <a:cubicBezTo>
                    <a:pt x="11929" y="472"/>
                    <a:pt x="11870" y="493"/>
                    <a:pt x="11839" y="528"/>
                  </a:cubicBezTo>
                  <a:cubicBezTo>
                    <a:pt x="11777" y="609"/>
                    <a:pt x="11678" y="662"/>
                    <a:pt x="11571" y="662"/>
                  </a:cubicBezTo>
                  <a:cubicBezTo>
                    <a:pt x="11473" y="653"/>
                    <a:pt x="11375" y="600"/>
                    <a:pt x="11313" y="520"/>
                  </a:cubicBezTo>
                  <a:cubicBezTo>
                    <a:pt x="11099" y="195"/>
                    <a:pt x="10787" y="1"/>
                    <a:pt x="104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900404" y="2975673"/>
              <a:ext cx="729903" cy="799945"/>
            </a:xfrm>
            <a:custGeom>
              <a:avLst/>
              <a:gdLst/>
              <a:ahLst/>
              <a:cxnLst/>
              <a:rect l="l" t="t" r="r" b="b"/>
              <a:pathLst>
                <a:path w="13891" h="15224" extrusionOk="0">
                  <a:moveTo>
                    <a:pt x="3207" y="650"/>
                  </a:moveTo>
                  <a:cubicBezTo>
                    <a:pt x="3461" y="650"/>
                    <a:pt x="3727" y="766"/>
                    <a:pt x="3890" y="968"/>
                  </a:cubicBezTo>
                  <a:cubicBezTo>
                    <a:pt x="4113" y="1253"/>
                    <a:pt x="4148" y="1690"/>
                    <a:pt x="3979" y="2021"/>
                  </a:cubicBezTo>
                  <a:cubicBezTo>
                    <a:pt x="3961" y="2047"/>
                    <a:pt x="3952" y="2074"/>
                    <a:pt x="3952" y="2101"/>
                  </a:cubicBezTo>
                  <a:cubicBezTo>
                    <a:pt x="3938" y="2101"/>
                    <a:pt x="3923" y="2100"/>
                    <a:pt x="3909" y="2100"/>
                  </a:cubicBezTo>
                  <a:cubicBezTo>
                    <a:pt x="3434" y="2100"/>
                    <a:pt x="2978" y="2243"/>
                    <a:pt x="2623" y="2520"/>
                  </a:cubicBezTo>
                  <a:cubicBezTo>
                    <a:pt x="2248" y="2815"/>
                    <a:pt x="2007" y="3252"/>
                    <a:pt x="1918" y="3716"/>
                  </a:cubicBezTo>
                  <a:cubicBezTo>
                    <a:pt x="1365" y="3626"/>
                    <a:pt x="874" y="3180"/>
                    <a:pt x="749" y="2636"/>
                  </a:cubicBezTo>
                  <a:cubicBezTo>
                    <a:pt x="696" y="2422"/>
                    <a:pt x="696" y="2119"/>
                    <a:pt x="865" y="1949"/>
                  </a:cubicBezTo>
                  <a:cubicBezTo>
                    <a:pt x="972" y="1833"/>
                    <a:pt x="1160" y="1762"/>
                    <a:pt x="1374" y="1762"/>
                  </a:cubicBezTo>
                  <a:cubicBezTo>
                    <a:pt x="1606" y="1762"/>
                    <a:pt x="1847" y="1833"/>
                    <a:pt x="2079" y="1913"/>
                  </a:cubicBezTo>
                  <a:cubicBezTo>
                    <a:pt x="2113" y="1924"/>
                    <a:pt x="2147" y="1929"/>
                    <a:pt x="2181" y="1929"/>
                  </a:cubicBezTo>
                  <a:cubicBezTo>
                    <a:pt x="2264" y="1929"/>
                    <a:pt x="2343" y="1899"/>
                    <a:pt x="2400" y="1842"/>
                  </a:cubicBezTo>
                  <a:cubicBezTo>
                    <a:pt x="2489" y="1762"/>
                    <a:pt x="2525" y="1637"/>
                    <a:pt x="2498" y="1521"/>
                  </a:cubicBezTo>
                  <a:cubicBezTo>
                    <a:pt x="2418" y="1209"/>
                    <a:pt x="2623" y="825"/>
                    <a:pt x="2935" y="700"/>
                  </a:cubicBezTo>
                  <a:cubicBezTo>
                    <a:pt x="3020" y="666"/>
                    <a:pt x="3113" y="650"/>
                    <a:pt x="3207" y="650"/>
                  </a:cubicBezTo>
                  <a:close/>
                  <a:moveTo>
                    <a:pt x="10928" y="2743"/>
                  </a:moveTo>
                  <a:cubicBezTo>
                    <a:pt x="11151" y="2743"/>
                    <a:pt x="11374" y="2939"/>
                    <a:pt x="11428" y="3171"/>
                  </a:cubicBezTo>
                  <a:cubicBezTo>
                    <a:pt x="11490" y="3412"/>
                    <a:pt x="11392" y="3698"/>
                    <a:pt x="11187" y="3885"/>
                  </a:cubicBezTo>
                  <a:cubicBezTo>
                    <a:pt x="11169" y="3903"/>
                    <a:pt x="11151" y="3921"/>
                    <a:pt x="11134" y="3939"/>
                  </a:cubicBezTo>
                  <a:cubicBezTo>
                    <a:pt x="10821" y="4010"/>
                    <a:pt x="10527" y="4197"/>
                    <a:pt x="10331" y="4456"/>
                  </a:cubicBezTo>
                  <a:cubicBezTo>
                    <a:pt x="9978" y="4196"/>
                    <a:pt x="9594" y="4062"/>
                    <a:pt x="9208" y="4062"/>
                  </a:cubicBezTo>
                  <a:cubicBezTo>
                    <a:pt x="9184" y="4062"/>
                    <a:pt x="9159" y="4062"/>
                    <a:pt x="9135" y="4063"/>
                  </a:cubicBezTo>
                  <a:cubicBezTo>
                    <a:pt x="8975" y="3885"/>
                    <a:pt x="8814" y="3635"/>
                    <a:pt x="8814" y="3359"/>
                  </a:cubicBezTo>
                  <a:cubicBezTo>
                    <a:pt x="8805" y="3136"/>
                    <a:pt x="8948" y="2877"/>
                    <a:pt x="9162" y="2832"/>
                  </a:cubicBezTo>
                  <a:cubicBezTo>
                    <a:pt x="9185" y="2827"/>
                    <a:pt x="9208" y="2825"/>
                    <a:pt x="9232" y="2825"/>
                  </a:cubicBezTo>
                  <a:cubicBezTo>
                    <a:pt x="9333" y="2825"/>
                    <a:pt x="9447" y="2868"/>
                    <a:pt x="9555" y="2939"/>
                  </a:cubicBezTo>
                  <a:cubicBezTo>
                    <a:pt x="9688" y="3029"/>
                    <a:pt x="9813" y="3162"/>
                    <a:pt x="9947" y="3341"/>
                  </a:cubicBezTo>
                  <a:cubicBezTo>
                    <a:pt x="10011" y="3417"/>
                    <a:pt x="10101" y="3462"/>
                    <a:pt x="10197" y="3462"/>
                  </a:cubicBezTo>
                  <a:cubicBezTo>
                    <a:pt x="10235" y="3462"/>
                    <a:pt x="10274" y="3454"/>
                    <a:pt x="10313" y="3439"/>
                  </a:cubicBezTo>
                  <a:cubicBezTo>
                    <a:pt x="10447" y="3394"/>
                    <a:pt x="10527" y="3269"/>
                    <a:pt x="10527" y="3127"/>
                  </a:cubicBezTo>
                  <a:cubicBezTo>
                    <a:pt x="10527" y="3046"/>
                    <a:pt x="10563" y="2957"/>
                    <a:pt x="10634" y="2886"/>
                  </a:cubicBezTo>
                  <a:cubicBezTo>
                    <a:pt x="10714" y="2797"/>
                    <a:pt x="10830" y="2743"/>
                    <a:pt x="10928" y="2743"/>
                  </a:cubicBezTo>
                  <a:close/>
                  <a:moveTo>
                    <a:pt x="9149" y="1191"/>
                  </a:moveTo>
                  <a:cubicBezTo>
                    <a:pt x="9588" y="1191"/>
                    <a:pt x="10033" y="1439"/>
                    <a:pt x="10375" y="1860"/>
                  </a:cubicBezTo>
                  <a:cubicBezTo>
                    <a:pt x="10439" y="1936"/>
                    <a:pt x="10533" y="1977"/>
                    <a:pt x="10628" y="1977"/>
                  </a:cubicBezTo>
                  <a:cubicBezTo>
                    <a:pt x="10679" y="1977"/>
                    <a:pt x="10730" y="1965"/>
                    <a:pt x="10777" y="1940"/>
                  </a:cubicBezTo>
                  <a:cubicBezTo>
                    <a:pt x="10965" y="1842"/>
                    <a:pt x="11178" y="1795"/>
                    <a:pt x="11394" y="1795"/>
                  </a:cubicBezTo>
                  <a:cubicBezTo>
                    <a:pt x="11844" y="1795"/>
                    <a:pt x="12305" y="1998"/>
                    <a:pt x="12570" y="2360"/>
                  </a:cubicBezTo>
                  <a:cubicBezTo>
                    <a:pt x="12953" y="2886"/>
                    <a:pt x="12891" y="3724"/>
                    <a:pt x="12418" y="4188"/>
                  </a:cubicBezTo>
                  <a:cubicBezTo>
                    <a:pt x="12400" y="4206"/>
                    <a:pt x="12382" y="4233"/>
                    <a:pt x="12374" y="4251"/>
                  </a:cubicBezTo>
                  <a:cubicBezTo>
                    <a:pt x="12231" y="4144"/>
                    <a:pt x="12070" y="4055"/>
                    <a:pt x="11910" y="3992"/>
                  </a:cubicBezTo>
                  <a:cubicBezTo>
                    <a:pt x="12079" y="3698"/>
                    <a:pt x="12142" y="3341"/>
                    <a:pt x="12061" y="3020"/>
                  </a:cubicBezTo>
                  <a:cubicBezTo>
                    <a:pt x="11936" y="2493"/>
                    <a:pt x="11446" y="2101"/>
                    <a:pt x="10928" y="2101"/>
                  </a:cubicBezTo>
                  <a:cubicBezTo>
                    <a:pt x="10652" y="2101"/>
                    <a:pt x="10375" y="2217"/>
                    <a:pt x="10170" y="2431"/>
                  </a:cubicBezTo>
                  <a:cubicBezTo>
                    <a:pt x="10143" y="2458"/>
                    <a:pt x="10108" y="2493"/>
                    <a:pt x="10081" y="2529"/>
                  </a:cubicBezTo>
                  <a:cubicBezTo>
                    <a:pt x="10027" y="2484"/>
                    <a:pt x="9974" y="2440"/>
                    <a:pt x="9911" y="2395"/>
                  </a:cubicBezTo>
                  <a:cubicBezTo>
                    <a:pt x="9700" y="2252"/>
                    <a:pt x="9469" y="2177"/>
                    <a:pt x="9244" y="2177"/>
                  </a:cubicBezTo>
                  <a:cubicBezTo>
                    <a:pt x="9174" y="2177"/>
                    <a:pt x="9105" y="2184"/>
                    <a:pt x="9037" y="2199"/>
                  </a:cubicBezTo>
                  <a:cubicBezTo>
                    <a:pt x="8529" y="2297"/>
                    <a:pt x="8145" y="2815"/>
                    <a:pt x="8163" y="3377"/>
                  </a:cubicBezTo>
                  <a:cubicBezTo>
                    <a:pt x="8172" y="3671"/>
                    <a:pt x="8270" y="3965"/>
                    <a:pt x="8457" y="4242"/>
                  </a:cubicBezTo>
                  <a:cubicBezTo>
                    <a:pt x="8225" y="4367"/>
                    <a:pt x="8020" y="4536"/>
                    <a:pt x="7860" y="4741"/>
                  </a:cubicBezTo>
                  <a:cubicBezTo>
                    <a:pt x="7494" y="4494"/>
                    <a:pt x="7082" y="4357"/>
                    <a:pt x="6678" y="4357"/>
                  </a:cubicBezTo>
                  <a:cubicBezTo>
                    <a:pt x="6559" y="4357"/>
                    <a:pt x="6441" y="4369"/>
                    <a:pt x="6325" y="4394"/>
                  </a:cubicBezTo>
                  <a:cubicBezTo>
                    <a:pt x="5834" y="4492"/>
                    <a:pt x="5397" y="4822"/>
                    <a:pt x="5139" y="5259"/>
                  </a:cubicBezTo>
                  <a:cubicBezTo>
                    <a:pt x="4823" y="5061"/>
                    <a:pt x="4464" y="4957"/>
                    <a:pt x="4107" y="4957"/>
                  </a:cubicBezTo>
                  <a:cubicBezTo>
                    <a:pt x="3949" y="4957"/>
                    <a:pt x="3793" y="4977"/>
                    <a:pt x="3640" y="5018"/>
                  </a:cubicBezTo>
                  <a:cubicBezTo>
                    <a:pt x="3122" y="5161"/>
                    <a:pt x="2676" y="5553"/>
                    <a:pt x="2453" y="6053"/>
                  </a:cubicBezTo>
                  <a:cubicBezTo>
                    <a:pt x="2223" y="5989"/>
                    <a:pt x="2016" y="5956"/>
                    <a:pt x="1821" y="5956"/>
                  </a:cubicBezTo>
                  <a:cubicBezTo>
                    <a:pt x="1691" y="5956"/>
                    <a:pt x="1567" y="5971"/>
                    <a:pt x="1445" y="5999"/>
                  </a:cubicBezTo>
                  <a:cubicBezTo>
                    <a:pt x="1249" y="6044"/>
                    <a:pt x="1080" y="6124"/>
                    <a:pt x="919" y="6231"/>
                  </a:cubicBezTo>
                  <a:cubicBezTo>
                    <a:pt x="758" y="6044"/>
                    <a:pt x="678" y="5785"/>
                    <a:pt x="705" y="5544"/>
                  </a:cubicBezTo>
                  <a:cubicBezTo>
                    <a:pt x="732" y="5241"/>
                    <a:pt x="928" y="4956"/>
                    <a:pt x="1195" y="4822"/>
                  </a:cubicBezTo>
                  <a:cubicBezTo>
                    <a:pt x="1316" y="4760"/>
                    <a:pt x="1447" y="4728"/>
                    <a:pt x="1583" y="4728"/>
                  </a:cubicBezTo>
                  <a:cubicBezTo>
                    <a:pt x="1760" y="4728"/>
                    <a:pt x="1943" y="4782"/>
                    <a:pt x="2114" y="4893"/>
                  </a:cubicBezTo>
                  <a:cubicBezTo>
                    <a:pt x="2166" y="4925"/>
                    <a:pt x="2224" y="4941"/>
                    <a:pt x="2283" y="4941"/>
                  </a:cubicBezTo>
                  <a:cubicBezTo>
                    <a:pt x="2356" y="4941"/>
                    <a:pt x="2430" y="4916"/>
                    <a:pt x="2489" y="4866"/>
                  </a:cubicBezTo>
                  <a:cubicBezTo>
                    <a:pt x="2596" y="4786"/>
                    <a:pt x="2641" y="4634"/>
                    <a:pt x="2596" y="4510"/>
                  </a:cubicBezTo>
                  <a:cubicBezTo>
                    <a:pt x="2418" y="4001"/>
                    <a:pt x="2605" y="3359"/>
                    <a:pt x="3024" y="3029"/>
                  </a:cubicBezTo>
                  <a:cubicBezTo>
                    <a:pt x="3265" y="2842"/>
                    <a:pt x="3573" y="2748"/>
                    <a:pt x="3900" y="2748"/>
                  </a:cubicBezTo>
                  <a:cubicBezTo>
                    <a:pt x="4169" y="2748"/>
                    <a:pt x="4450" y="2811"/>
                    <a:pt x="4719" y="2939"/>
                  </a:cubicBezTo>
                  <a:cubicBezTo>
                    <a:pt x="4762" y="2959"/>
                    <a:pt x="4809" y="2968"/>
                    <a:pt x="4857" y="2968"/>
                  </a:cubicBezTo>
                  <a:cubicBezTo>
                    <a:pt x="4919" y="2968"/>
                    <a:pt x="4981" y="2952"/>
                    <a:pt x="5032" y="2922"/>
                  </a:cubicBezTo>
                  <a:cubicBezTo>
                    <a:pt x="5130" y="2859"/>
                    <a:pt x="5183" y="2761"/>
                    <a:pt x="5183" y="2645"/>
                  </a:cubicBezTo>
                  <a:cubicBezTo>
                    <a:pt x="5192" y="2137"/>
                    <a:pt x="5549" y="1646"/>
                    <a:pt x="6022" y="1476"/>
                  </a:cubicBezTo>
                  <a:cubicBezTo>
                    <a:pt x="6152" y="1429"/>
                    <a:pt x="6291" y="1406"/>
                    <a:pt x="6431" y="1406"/>
                  </a:cubicBezTo>
                  <a:cubicBezTo>
                    <a:pt x="6818" y="1406"/>
                    <a:pt x="7219" y="1579"/>
                    <a:pt x="7521" y="1887"/>
                  </a:cubicBezTo>
                  <a:cubicBezTo>
                    <a:pt x="7585" y="1951"/>
                    <a:pt x="7678" y="1986"/>
                    <a:pt x="7767" y="1986"/>
                  </a:cubicBezTo>
                  <a:cubicBezTo>
                    <a:pt x="7777" y="1986"/>
                    <a:pt x="7787" y="1986"/>
                    <a:pt x="7797" y="1985"/>
                  </a:cubicBezTo>
                  <a:cubicBezTo>
                    <a:pt x="7895" y="1967"/>
                    <a:pt x="7984" y="1913"/>
                    <a:pt x="8038" y="1824"/>
                  </a:cubicBezTo>
                  <a:cubicBezTo>
                    <a:pt x="8261" y="1450"/>
                    <a:pt x="8689" y="1200"/>
                    <a:pt x="9126" y="1191"/>
                  </a:cubicBezTo>
                  <a:cubicBezTo>
                    <a:pt x="9134" y="1191"/>
                    <a:pt x="9142" y="1191"/>
                    <a:pt x="9149" y="1191"/>
                  </a:cubicBezTo>
                  <a:close/>
                  <a:moveTo>
                    <a:pt x="11431" y="4553"/>
                  </a:moveTo>
                  <a:cubicBezTo>
                    <a:pt x="11723" y="4553"/>
                    <a:pt x="12035" y="4747"/>
                    <a:pt x="12249" y="5072"/>
                  </a:cubicBezTo>
                  <a:cubicBezTo>
                    <a:pt x="12311" y="5152"/>
                    <a:pt x="12409" y="5205"/>
                    <a:pt x="12507" y="5214"/>
                  </a:cubicBezTo>
                  <a:cubicBezTo>
                    <a:pt x="12614" y="5214"/>
                    <a:pt x="12713" y="5161"/>
                    <a:pt x="12775" y="5080"/>
                  </a:cubicBezTo>
                  <a:cubicBezTo>
                    <a:pt x="12806" y="5045"/>
                    <a:pt x="12865" y="5024"/>
                    <a:pt x="12925" y="5024"/>
                  </a:cubicBezTo>
                  <a:cubicBezTo>
                    <a:pt x="12971" y="5024"/>
                    <a:pt x="13017" y="5036"/>
                    <a:pt x="13052" y="5063"/>
                  </a:cubicBezTo>
                  <a:cubicBezTo>
                    <a:pt x="13150" y="5134"/>
                    <a:pt x="13212" y="5295"/>
                    <a:pt x="13194" y="5437"/>
                  </a:cubicBezTo>
                  <a:cubicBezTo>
                    <a:pt x="13168" y="5598"/>
                    <a:pt x="13060" y="5767"/>
                    <a:pt x="12900" y="5901"/>
                  </a:cubicBezTo>
                  <a:cubicBezTo>
                    <a:pt x="12900" y="5901"/>
                    <a:pt x="12891" y="5910"/>
                    <a:pt x="12891" y="5910"/>
                  </a:cubicBezTo>
                  <a:cubicBezTo>
                    <a:pt x="12775" y="5882"/>
                    <a:pt x="12660" y="5868"/>
                    <a:pt x="12547" y="5868"/>
                  </a:cubicBezTo>
                  <a:cubicBezTo>
                    <a:pt x="12409" y="5868"/>
                    <a:pt x="12274" y="5889"/>
                    <a:pt x="12142" y="5928"/>
                  </a:cubicBezTo>
                  <a:cubicBezTo>
                    <a:pt x="11910" y="5999"/>
                    <a:pt x="11696" y="6133"/>
                    <a:pt x="11535" y="6312"/>
                  </a:cubicBezTo>
                  <a:cubicBezTo>
                    <a:pt x="11171" y="6078"/>
                    <a:pt x="10830" y="5964"/>
                    <a:pt x="10509" y="5964"/>
                  </a:cubicBezTo>
                  <a:cubicBezTo>
                    <a:pt x="10436" y="5964"/>
                    <a:pt x="10365" y="5970"/>
                    <a:pt x="10295" y="5981"/>
                  </a:cubicBezTo>
                  <a:cubicBezTo>
                    <a:pt x="9902" y="6044"/>
                    <a:pt x="9546" y="6276"/>
                    <a:pt x="9323" y="6606"/>
                  </a:cubicBezTo>
                  <a:cubicBezTo>
                    <a:pt x="9002" y="6495"/>
                    <a:pt x="8658" y="6408"/>
                    <a:pt x="8314" y="6408"/>
                  </a:cubicBezTo>
                  <a:cubicBezTo>
                    <a:pt x="8189" y="6408"/>
                    <a:pt x="8064" y="6419"/>
                    <a:pt x="7940" y="6445"/>
                  </a:cubicBezTo>
                  <a:cubicBezTo>
                    <a:pt x="7538" y="6543"/>
                    <a:pt x="7173" y="6784"/>
                    <a:pt x="6932" y="7123"/>
                  </a:cubicBezTo>
                  <a:cubicBezTo>
                    <a:pt x="6664" y="6971"/>
                    <a:pt x="6380" y="6894"/>
                    <a:pt x="6099" y="6894"/>
                  </a:cubicBezTo>
                  <a:cubicBezTo>
                    <a:pt x="5968" y="6894"/>
                    <a:pt x="5837" y="6911"/>
                    <a:pt x="5710" y="6945"/>
                  </a:cubicBezTo>
                  <a:cubicBezTo>
                    <a:pt x="5362" y="7043"/>
                    <a:pt x="5049" y="7266"/>
                    <a:pt x="4844" y="7552"/>
                  </a:cubicBezTo>
                  <a:cubicBezTo>
                    <a:pt x="4523" y="7311"/>
                    <a:pt x="4229" y="7186"/>
                    <a:pt x="3916" y="7159"/>
                  </a:cubicBezTo>
                  <a:cubicBezTo>
                    <a:pt x="3887" y="7157"/>
                    <a:pt x="3858" y="7156"/>
                    <a:pt x="3828" y="7156"/>
                  </a:cubicBezTo>
                  <a:cubicBezTo>
                    <a:pt x="3323" y="7156"/>
                    <a:pt x="2830" y="7442"/>
                    <a:pt x="2560" y="7864"/>
                  </a:cubicBezTo>
                  <a:cubicBezTo>
                    <a:pt x="2427" y="7766"/>
                    <a:pt x="2284" y="7685"/>
                    <a:pt x="2132" y="7623"/>
                  </a:cubicBezTo>
                  <a:cubicBezTo>
                    <a:pt x="1960" y="7554"/>
                    <a:pt x="1786" y="7521"/>
                    <a:pt x="1619" y="7521"/>
                  </a:cubicBezTo>
                  <a:cubicBezTo>
                    <a:pt x="1483" y="7521"/>
                    <a:pt x="1352" y="7543"/>
                    <a:pt x="1231" y="7587"/>
                  </a:cubicBezTo>
                  <a:cubicBezTo>
                    <a:pt x="1178" y="7605"/>
                    <a:pt x="1124" y="7632"/>
                    <a:pt x="1071" y="7668"/>
                  </a:cubicBezTo>
                  <a:cubicBezTo>
                    <a:pt x="972" y="7516"/>
                    <a:pt x="937" y="7311"/>
                    <a:pt x="999" y="7132"/>
                  </a:cubicBezTo>
                  <a:cubicBezTo>
                    <a:pt x="1080" y="6891"/>
                    <a:pt x="1311" y="6695"/>
                    <a:pt x="1588" y="6633"/>
                  </a:cubicBezTo>
                  <a:cubicBezTo>
                    <a:pt x="1664" y="6614"/>
                    <a:pt x="1745" y="6605"/>
                    <a:pt x="1830" y="6605"/>
                  </a:cubicBezTo>
                  <a:cubicBezTo>
                    <a:pt x="2034" y="6605"/>
                    <a:pt x="2269" y="6657"/>
                    <a:pt x="2551" y="6758"/>
                  </a:cubicBezTo>
                  <a:cubicBezTo>
                    <a:pt x="2589" y="6772"/>
                    <a:pt x="2628" y="6780"/>
                    <a:pt x="2666" y="6780"/>
                  </a:cubicBezTo>
                  <a:cubicBezTo>
                    <a:pt x="2720" y="6780"/>
                    <a:pt x="2772" y="6766"/>
                    <a:pt x="2819" y="6740"/>
                  </a:cubicBezTo>
                  <a:cubicBezTo>
                    <a:pt x="2899" y="6695"/>
                    <a:pt x="2962" y="6615"/>
                    <a:pt x="2980" y="6526"/>
                  </a:cubicBezTo>
                  <a:cubicBezTo>
                    <a:pt x="3069" y="6106"/>
                    <a:pt x="3399" y="5758"/>
                    <a:pt x="3809" y="5642"/>
                  </a:cubicBezTo>
                  <a:cubicBezTo>
                    <a:pt x="3906" y="5616"/>
                    <a:pt x="4006" y="5603"/>
                    <a:pt x="4106" y="5603"/>
                  </a:cubicBezTo>
                  <a:cubicBezTo>
                    <a:pt x="4440" y="5603"/>
                    <a:pt x="4782" y="5747"/>
                    <a:pt x="5049" y="6008"/>
                  </a:cubicBezTo>
                  <a:cubicBezTo>
                    <a:pt x="5109" y="6067"/>
                    <a:pt x="5187" y="6102"/>
                    <a:pt x="5271" y="6102"/>
                  </a:cubicBezTo>
                  <a:cubicBezTo>
                    <a:pt x="5301" y="6102"/>
                    <a:pt x="5331" y="6098"/>
                    <a:pt x="5362" y="6089"/>
                  </a:cubicBezTo>
                  <a:cubicBezTo>
                    <a:pt x="5469" y="6062"/>
                    <a:pt x="5558" y="5973"/>
                    <a:pt x="5585" y="5857"/>
                  </a:cubicBezTo>
                  <a:cubicBezTo>
                    <a:pt x="5692" y="5455"/>
                    <a:pt x="6049" y="5107"/>
                    <a:pt x="6459" y="5027"/>
                  </a:cubicBezTo>
                  <a:cubicBezTo>
                    <a:pt x="6532" y="5011"/>
                    <a:pt x="6607" y="5003"/>
                    <a:pt x="6683" y="5003"/>
                  </a:cubicBezTo>
                  <a:cubicBezTo>
                    <a:pt x="7036" y="5003"/>
                    <a:pt x="7416" y="5169"/>
                    <a:pt x="7717" y="5455"/>
                  </a:cubicBezTo>
                  <a:cubicBezTo>
                    <a:pt x="7772" y="5518"/>
                    <a:pt x="7850" y="5553"/>
                    <a:pt x="7932" y="5553"/>
                  </a:cubicBezTo>
                  <a:cubicBezTo>
                    <a:pt x="7955" y="5553"/>
                    <a:pt x="7979" y="5550"/>
                    <a:pt x="8002" y="5544"/>
                  </a:cubicBezTo>
                  <a:cubicBezTo>
                    <a:pt x="8109" y="5527"/>
                    <a:pt x="8199" y="5455"/>
                    <a:pt x="8234" y="5357"/>
                  </a:cubicBezTo>
                  <a:cubicBezTo>
                    <a:pt x="8386" y="5027"/>
                    <a:pt x="8716" y="4768"/>
                    <a:pt x="9082" y="4724"/>
                  </a:cubicBezTo>
                  <a:cubicBezTo>
                    <a:pt x="9127" y="4717"/>
                    <a:pt x="9173" y="4714"/>
                    <a:pt x="9219" y="4714"/>
                  </a:cubicBezTo>
                  <a:cubicBezTo>
                    <a:pt x="9551" y="4714"/>
                    <a:pt x="9889" y="4882"/>
                    <a:pt x="10179" y="5188"/>
                  </a:cubicBezTo>
                  <a:cubicBezTo>
                    <a:pt x="10241" y="5250"/>
                    <a:pt x="10326" y="5286"/>
                    <a:pt x="10410" y="5286"/>
                  </a:cubicBezTo>
                  <a:cubicBezTo>
                    <a:pt x="10434" y="5286"/>
                    <a:pt x="10459" y="5283"/>
                    <a:pt x="10482" y="5277"/>
                  </a:cubicBezTo>
                  <a:cubicBezTo>
                    <a:pt x="10598" y="5250"/>
                    <a:pt x="10687" y="5170"/>
                    <a:pt x="10723" y="5063"/>
                  </a:cubicBezTo>
                  <a:cubicBezTo>
                    <a:pt x="10812" y="4786"/>
                    <a:pt x="11098" y="4572"/>
                    <a:pt x="11392" y="4554"/>
                  </a:cubicBezTo>
                  <a:cubicBezTo>
                    <a:pt x="11405" y="4553"/>
                    <a:pt x="11418" y="4553"/>
                    <a:pt x="11431" y="4553"/>
                  </a:cubicBezTo>
                  <a:close/>
                  <a:moveTo>
                    <a:pt x="12529" y="6518"/>
                  </a:moveTo>
                  <a:cubicBezTo>
                    <a:pt x="12606" y="6518"/>
                    <a:pt x="12686" y="6529"/>
                    <a:pt x="12766" y="6552"/>
                  </a:cubicBezTo>
                  <a:lnTo>
                    <a:pt x="12802" y="12538"/>
                  </a:lnTo>
                  <a:cubicBezTo>
                    <a:pt x="12543" y="12672"/>
                    <a:pt x="12284" y="12797"/>
                    <a:pt x="12017" y="12913"/>
                  </a:cubicBezTo>
                  <a:lnTo>
                    <a:pt x="11954" y="8176"/>
                  </a:lnTo>
                  <a:cubicBezTo>
                    <a:pt x="11954" y="8060"/>
                    <a:pt x="11856" y="7962"/>
                    <a:pt x="11740" y="7962"/>
                  </a:cubicBezTo>
                  <a:lnTo>
                    <a:pt x="11731" y="7962"/>
                  </a:lnTo>
                  <a:cubicBezTo>
                    <a:pt x="11615" y="7971"/>
                    <a:pt x="11517" y="8069"/>
                    <a:pt x="11526" y="8185"/>
                  </a:cubicBezTo>
                  <a:lnTo>
                    <a:pt x="11589" y="13100"/>
                  </a:lnTo>
                  <a:cubicBezTo>
                    <a:pt x="10491" y="13564"/>
                    <a:pt x="9349" y="13921"/>
                    <a:pt x="8172" y="14171"/>
                  </a:cubicBezTo>
                  <a:cubicBezTo>
                    <a:pt x="6967" y="14430"/>
                    <a:pt x="5745" y="14563"/>
                    <a:pt x="4532" y="14581"/>
                  </a:cubicBezTo>
                  <a:cubicBezTo>
                    <a:pt x="4041" y="13100"/>
                    <a:pt x="3622" y="11584"/>
                    <a:pt x="3301" y="10058"/>
                  </a:cubicBezTo>
                  <a:cubicBezTo>
                    <a:pt x="3285" y="9954"/>
                    <a:pt x="3190" y="9886"/>
                    <a:pt x="3087" y="9886"/>
                  </a:cubicBezTo>
                  <a:cubicBezTo>
                    <a:pt x="3075" y="9886"/>
                    <a:pt x="3063" y="9887"/>
                    <a:pt x="3051" y="9889"/>
                  </a:cubicBezTo>
                  <a:cubicBezTo>
                    <a:pt x="2935" y="9916"/>
                    <a:pt x="2855" y="10032"/>
                    <a:pt x="2882" y="10148"/>
                  </a:cubicBezTo>
                  <a:cubicBezTo>
                    <a:pt x="3194" y="11637"/>
                    <a:pt x="3595" y="13127"/>
                    <a:pt x="4077" y="14581"/>
                  </a:cubicBezTo>
                  <a:cubicBezTo>
                    <a:pt x="3809" y="14572"/>
                    <a:pt x="3542" y="14563"/>
                    <a:pt x="3274" y="14546"/>
                  </a:cubicBezTo>
                  <a:cubicBezTo>
                    <a:pt x="2427" y="12360"/>
                    <a:pt x="1793" y="10388"/>
                    <a:pt x="1285" y="8372"/>
                  </a:cubicBezTo>
                  <a:cubicBezTo>
                    <a:pt x="1303" y="8301"/>
                    <a:pt x="1374" y="8230"/>
                    <a:pt x="1454" y="8194"/>
                  </a:cubicBezTo>
                  <a:cubicBezTo>
                    <a:pt x="1501" y="8177"/>
                    <a:pt x="1552" y="8169"/>
                    <a:pt x="1606" y="8169"/>
                  </a:cubicBezTo>
                  <a:cubicBezTo>
                    <a:pt x="1695" y="8169"/>
                    <a:pt x="1791" y="8191"/>
                    <a:pt x="1891" y="8230"/>
                  </a:cubicBezTo>
                  <a:cubicBezTo>
                    <a:pt x="2061" y="8292"/>
                    <a:pt x="2221" y="8399"/>
                    <a:pt x="2471" y="8631"/>
                  </a:cubicBezTo>
                  <a:cubicBezTo>
                    <a:pt x="2531" y="8685"/>
                    <a:pt x="2608" y="8711"/>
                    <a:pt x="2684" y="8711"/>
                  </a:cubicBezTo>
                  <a:cubicBezTo>
                    <a:pt x="2721" y="8711"/>
                    <a:pt x="2758" y="8705"/>
                    <a:pt x="2792" y="8693"/>
                  </a:cubicBezTo>
                  <a:cubicBezTo>
                    <a:pt x="2899" y="8658"/>
                    <a:pt x="2980" y="8569"/>
                    <a:pt x="3006" y="8453"/>
                  </a:cubicBezTo>
                  <a:cubicBezTo>
                    <a:pt x="3082" y="8098"/>
                    <a:pt x="3446" y="7807"/>
                    <a:pt x="3802" y="7807"/>
                  </a:cubicBezTo>
                  <a:cubicBezTo>
                    <a:pt x="3823" y="7807"/>
                    <a:pt x="3843" y="7808"/>
                    <a:pt x="3863" y="7810"/>
                  </a:cubicBezTo>
                  <a:cubicBezTo>
                    <a:pt x="4122" y="7828"/>
                    <a:pt x="4380" y="7980"/>
                    <a:pt x="4710" y="8301"/>
                  </a:cubicBezTo>
                  <a:cubicBezTo>
                    <a:pt x="4773" y="8356"/>
                    <a:pt x="4851" y="8390"/>
                    <a:pt x="4937" y="8390"/>
                  </a:cubicBezTo>
                  <a:cubicBezTo>
                    <a:pt x="4962" y="8390"/>
                    <a:pt x="4988" y="8387"/>
                    <a:pt x="5014" y="8381"/>
                  </a:cubicBezTo>
                  <a:cubicBezTo>
                    <a:pt x="5121" y="8354"/>
                    <a:pt x="5201" y="8274"/>
                    <a:pt x="5246" y="8167"/>
                  </a:cubicBezTo>
                  <a:cubicBezTo>
                    <a:pt x="5335" y="7891"/>
                    <a:pt x="5585" y="7650"/>
                    <a:pt x="5879" y="7569"/>
                  </a:cubicBezTo>
                  <a:cubicBezTo>
                    <a:pt x="5948" y="7551"/>
                    <a:pt x="6020" y="7542"/>
                    <a:pt x="6092" y="7542"/>
                  </a:cubicBezTo>
                  <a:cubicBezTo>
                    <a:pt x="6336" y="7542"/>
                    <a:pt x="6591" y="7644"/>
                    <a:pt x="6825" y="7837"/>
                  </a:cubicBezTo>
                  <a:cubicBezTo>
                    <a:pt x="6884" y="7883"/>
                    <a:pt x="6958" y="7910"/>
                    <a:pt x="7032" y="7910"/>
                  </a:cubicBezTo>
                  <a:cubicBezTo>
                    <a:pt x="7058" y="7910"/>
                    <a:pt x="7084" y="7906"/>
                    <a:pt x="7110" y="7899"/>
                  </a:cubicBezTo>
                  <a:cubicBezTo>
                    <a:pt x="7208" y="7873"/>
                    <a:pt x="7297" y="7801"/>
                    <a:pt x="7333" y="7712"/>
                  </a:cubicBezTo>
                  <a:cubicBezTo>
                    <a:pt x="7467" y="7400"/>
                    <a:pt x="7752" y="7159"/>
                    <a:pt x="8083" y="7079"/>
                  </a:cubicBezTo>
                  <a:cubicBezTo>
                    <a:pt x="8159" y="7061"/>
                    <a:pt x="8241" y="7052"/>
                    <a:pt x="8328" y="7052"/>
                  </a:cubicBezTo>
                  <a:cubicBezTo>
                    <a:pt x="8596" y="7052"/>
                    <a:pt x="8921" y="7136"/>
                    <a:pt x="9358" y="7311"/>
                  </a:cubicBezTo>
                  <a:cubicBezTo>
                    <a:pt x="9398" y="7329"/>
                    <a:pt x="9441" y="7337"/>
                    <a:pt x="9483" y="7337"/>
                  </a:cubicBezTo>
                  <a:cubicBezTo>
                    <a:pt x="9526" y="7337"/>
                    <a:pt x="9568" y="7329"/>
                    <a:pt x="9608" y="7311"/>
                  </a:cubicBezTo>
                  <a:cubicBezTo>
                    <a:pt x="9688" y="7275"/>
                    <a:pt x="9751" y="7204"/>
                    <a:pt x="9778" y="7123"/>
                  </a:cubicBezTo>
                  <a:cubicBezTo>
                    <a:pt x="9876" y="6865"/>
                    <a:pt x="10125" y="6659"/>
                    <a:pt x="10393" y="6624"/>
                  </a:cubicBezTo>
                  <a:cubicBezTo>
                    <a:pt x="10429" y="6618"/>
                    <a:pt x="10466" y="6615"/>
                    <a:pt x="10504" y="6615"/>
                  </a:cubicBezTo>
                  <a:cubicBezTo>
                    <a:pt x="10759" y="6615"/>
                    <a:pt x="11062" y="6746"/>
                    <a:pt x="11419" y="7025"/>
                  </a:cubicBezTo>
                  <a:cubicBezTo>
                    <a:pt x="11471" y="7064"/>
                    <a:pt x="11543" y="7089"/>
                    <a:pt x="11612" y="7089"/>
                  </a:cubicBezTo>
                  <a:cubicBezTo>
                    <a:pt x="11638" y="7089"/>
                    <a:pt x="11663" y="7086"/>
                    <a:pt x="11687" y="7079"/>
                  </a:cubicBezTo>
                  <a:cubicBezTo>
                    <a:pt x="11785" y="7061"/>
                    <a:pt x="11865" y="6998"/>
                    <a:pt x="11901" y="6909"/>
                  </a:cubicBezTo>
                  <a:cubicBezTo>
                    <a:pt x="11990" y="6740"/>
                    <a:pt x="12151" y="6606"/>
                    <a:pt x="12329" y="6543"/>
                  </a:cubicBezTo>
                  <a:cubicBezTo>
                    <a:pt x="12392" y="6527"/>
                    <a:pt x="12459" y="6518"/>
                    <a:pt x="12529" y="6518"/>
                  </a:cubicBezTo>
                  <a:close/>
                  <a:moveTo>
                    <a:pt x="3221" y="0"/>
                  </a:moveTo>
                  <a:cubicBezTo>
                    <a:pt x="3042" y="0"/>
                    <a:pt x="2863" y="34"/>
                    <a:pt x="2694" y="103"/>
                  </a:cubicBezTo>
                  <a:cubicBezTo>
                    <a:pt x="2248" y="281"/>
                    <a:pt x="1927" y="709"/>
                    <a:pt x="1847" y="1173"/>
                  </a:cubicBezTo>
                  <a:cubicBezTo>
                    <a:pt x="1695" y="1137"/>
                    <a:pt x="1543" y="1120"/>
                    <a:pt x="1374" y="1120"/>
                  </a:cubicBezTo>
                  <a:cubicBezTo>
                    <a:pt x="981" y="1120"/>
                    <a:pt x="625" y="1253"/>
                    <a:pt x="393" y="1503"/>
                  </a:cubicBezTo>
                  <a:cubicBezTo>
                    <a:pt x="98" y="1815"/>
                    <a:pt x="0" y="2288"/>
                    <a:pt x="116" y="2788"/>
                  </a:cubicBezTo>
                  <a:cubicBezTo>
                    <a:pt x="250" y="3359"/>
                    <a:pt x="660" y="3858"/>
                    <a:pt x="1178" y="4135"/>
                  </a:cubicBezTo>
                  <a:cubicBezTo>
                    <a:pt x="1080" y="4162"/>
                    <a:pt x="990" y="4197"/>
                    <a:pt x="901" y="4242"/>
                  </a:cubicBezTo>
                  <a:cubicBezTo>
                    <a:pt x="437" y="4483"/>
                    <a:pt x="116" y="4956"/>
                    <a:pt x="63" y="5473"/>
                  </a:cubicBezTo>
                  <a:cubicBezTo>
                    <a:pt x="18" y="5928"/>
                    <a:pt x="170" y="6383"/>
                    <a:pt x="482" y="6704"/>
                  </a:cubicBezTo>
                  <a:cubicBezTo>
                    <a:pt x="446" y="6775"/>
                    <a:pt x="410" y="6847"/>
                    <a:pt x="384" y="6918"/>
                  </a:cubicBezTo>
                  <a:cubicBezTo>
                    <a:pt x="232" y="7364"/>
                    <a:pt x="348" y="7864"/>
                    <a:pt x="660" y="8185"/>
                  </a:cubicBezTo>
                  <a:cubicBezTo>
                    <a:pt x="642" y="8247"/>
                    <a:pt x="633" y="8319"/>
                    <a:pt x="633" y="8399"/>
                  </a:cubicBezTo>
                  <a:cubicBezTo>
                    <a:pt x="633" y="8426"/>
                    <a:pt x="633" y="8453"/>
                    <a:pt x="642" y="8479"/>
                  </a:cubicBezTo>
                  <a:cubicBezTo>
                    <a:pt x="1178" y="10603"/>
                    <a:pt x="1847" y="12663"/>
                    <a:pt x="2748" y="14974"/>
                  </a:cubicBezTo>
                  <a:cubicBezTo>
                    <a:pt x="2792" y="15099"/>
                    <a:pt x="2899" y="15179"/>
                    <a:pt x="3024" y="15179"/>
                  </a:cubicBezTo>
                  <a:cubicBezTo>
                    <a:pt x="3453" y="15215"/>
                    <a:pt x="3881" y="15224"/>
                    <a:pt x="4309" y="15224"/>
                  </a:cubicBezTo>
                  <a:cubicBezTo>
                    <a:pt x="5638" y="15224"/>
                    <a:pt x="6976" y="15090"/>
                    <a:pt x="8306" y="14804"/>
                  </a:cubicBezTo>
                  <a:cubicBezTo>
                    <a:pt x="10045" y="14439"/>
                    <a:pt x="11722" y="13841"/>
                    <a:pt x="13275" y="13020"/>
                  </a:cubicBezTo>
                  <a:cubicBezTo>
                    <a:pt x="13391" y="12967"/>
                    <a:pt x="13453" y="12851"/>
                    <a:pt x="13453" y="12735"/>
                  </a:cubicBezTo>
                  <a:lnTo>
                    <a:pt x="13408" y="6329"/>
                  </a:lnTo>
                  <a:cubicBezTo>
                    <a:pt x="13408" y="6320"/>
                    <a:pt x="13408" y="6320"/>
                    <a:pt x="13408" y="6312"/>
                  </a:cubicBezTo>
                  <a:cubicBezTo>
                    <a:pt x="13640" y="6089"/>
                    <a:pt x="13792" y="5821"/>
                    <a:pt x="13828" y="5535"/>
                  </a:cubicBezTo>
                  <a:cubicBezTo>
                    <a:pt x="13890" y="5143"/>
                    <a:pt x="13721" y="4733"/>
                    <a:pt x="13408" y="4527"/>
                  </a:cubicBezTo>
                  <a:cubicBezTo>
                    <a:pt x="13310" y="4456"/>
                    <a:pt x="13203" y="4411"/>
                    <a:pt x="13096" y="4394"/>
                  </a:cubicBezTo>
                  <a:cubicBezTo>
                    <a:pt x="13587" y="3689"/>
                    <a:pt x="13605" y="2672"/>
                    <a:pt x="13087" y="1976"/>
                  </a:cubicBezTo>
                  <a:cubicBezTo>
                    <a:pt x="12704" y="1448"/>
                    <a:pt x="12042" y="1149"/>
                    <a:pt x="11388" y="1149"/>
                  </a:cubicBezTo>
                  <a:cubicBezTo>
                    <a:pt x="11158" y="1149"/>
                    <a:pt x="10930" y="1186"/>
                    <a:pt x="10714" y="1262"/>
                  </a:cubicBezTo>
                  <a:cubicBezTo>
                    <a:pt x="10274" y="813"/>
                    <a:pt x="9724" y="548"/>
                    <a:pt x="9171" y="548"/>
                  </a:cubicBezTo>
                  <a:cubicBezTo>
                    <a:pt x="9153" y="548"/>
                    <a:pt x="9135" y="548"/>
                    <a:pt x="9117" y="549"/>
                  </a:cubicBezTo>
                  <a:cubicBezTo>
                    <a:pt x="8591" y="558"/>
                    <a:pt x="8065" y="798"/>
                    <a:pt x="7708" y="1191"/>
                  </a:cubicBezTo>
                  <a:cubicBezTo>
                    <a:pt x="7321" y="907"/>
                    <a:pt x="6869" y="754"/>
                    <a:pt x="6427" y="754"/>
                  </a:cubicBezTo>
                  <a:cubicBezTo>
                    <a:pt x="6215" y="754"/>
                    <a:pt x="6006" y="789"/>
                    <a:pt x="5808" y="861"/>
                  </a:cubicBezTo>
                  <a:cubicBezTo>
                    <a:pt x="5299" y="1048"/>
                    <a:pt x="4907" y="1441"/>
                    <a:pt x="4693" y="1931"/>
                  </a:cubicBezTo>
                  <a:cubicBezTo>
                    <a:pt x="4800" y="1459"/>
                    <a:pt x="4693" y="950"/>
                    <a:pt x="4398" y="575"/>
                  </a:cubicBezTo>
                  <a:cubicBezTo>
                    <a:pt x="4112" y="206"/>
                    <a:pt x="3666" y="0"/>
                    <a:pt x="3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025093" y="3609155"/>
              <a:ext cx="89537" cy="132256"/>
            </a:xfrm>
            <a:custGeom>
              <a:avLst/>
              <a:gdLst/>
              <a:ahLst/>
              <a:cxnLst/>
              <a:rect l="l" t="t" r="r" b="b"/>
              <a:pathLst>
                <a:path w="1704" h="2517" extrusionOk="0">
                  <a:moveTo>
                    <a:pt x="0" y="1"/>
                  </a:moveTo>
                  <a:lnTo>
                    <a:pt x="0" y="1"/>
                  </a:lnTo>
                  <a:cubicBezTo>
                    <a:pt x="268" y="804"/>
                    <a:pt x="571" y="1633"/>
                    <a:pt x="901" y="2490"/>
                  </a:cubicBezTo>
                  <a:cubicBezTo>
                    <a:pt x="1169" y="2507"/>
                    <a:pt x="1436" y="2516"/>
                    <a:pt x="1704" y="2516"/>
                  </a:cubicBezTo>
                  <a:cubicBezTo>
                    <a:pt x="1570" y="2097"/>
                    <a:pt x="1436" y="1669"/>
                    <a:pt x="1303" y="1241"/>
                  </a:cubicBezTo>
                  <a:cubicBezTo>
                    <a:pt x="1115" y="1160"/>
                    <a:pt x="937" y="1062"/>
                    <a:pt x="767" y="928"/>
                  </a:cubicBezTo>
                  <a:cubicBezTo>
                    <a:pt x="446" y="679"/>
                    <a:pt x="196" y="358"/>
                    <a:pt x="0" y="1"/>
                  </a:cubicBezTo>
                  <a:close/>
                </a:path>
              </a:pathLst>
            </a:custGeom>
            <a:solidFill>
              <a:srgbClr val="595959">
                <a:alpha val="16069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119779" y="3610573"/>
              <a:ext cx="389569" cy="131310"/>
            </a:xfrm>
            <a:custGeom>
              <a:avLst/>
              <a:gdLst/>
              <a:ahLst/>
              <a:cxnLst/>
              <a:rect l="l" t="t" r="r" b="b"/>
              <a:pathLst>
                <a:path w="7414" h="2499" extrusionOk="0">
                  <a:moveTo>
                    <a:pt x="7405" y="0"/>
                  </a:moveTo>
                  <a:cubicBezTo>
                    <a:pt x="7342" y="27"/>
                    <a:pt x="7289" y="45"/>
                    <a:pt x="7226" y="72"/>
                  </a:cubicBezTo>
                  <a:cubicBezTo>
                    <a:pt x="5567" y="750"/>
                    <a:pt x="3809" y="1205"/>
                    <a:pt x="2016" y="1419"/>
                  </a:cubicBezTo>
                  <a:cubicBezTo>
                    <a:pt x="1693" y="1454"/>
                    <a:pt x="1357" y="1480"/>
                    <a:pt x="1022" y="1480"/>
                  </a:cubicBezTo>
                  <a:cubicBezTo>
                    <a:pt x="674" y="1480"/>
                    <a:pt x="328" y="1452"/>
                    <a:pt x="0" y="1374"/>
                  </a:cubicBezTo>
                  <a:lnTo>
                    <a:pt x="0" y="1374"/>
                  </a:lnTo>
                  <a:cubicBezTo>
                    <a:pt x="116" y="1749"/>
                    <a:pt x="232" y="2124"/>
                    <a:pt x="357" y="2498"/>
                  </a:cubicBezTo>
                  <a:cubicBezTo>
                    <a:pt x="1570" y="2480"/>
                    <a:pt x="2792" y="2347"/>
                    <a:pt x="3997" y="2088"/>
                  </a:cubicBezTo>
                  <a:cubicBezTo>
                    <a:pt x="5174" y="1838"/>
                    <a:pt x="6316" y="1481"/>
                    <a:pt x="7414" y="1017"/>
                  </a:cubicBezTo>
                  <a:lnTo>
                    <a:pt x="7405" y="0"/>
                  </a:lnTo>
                  <a:close/>
                </a:path>
              </a:pathLst>
            </a:custGeom>
            <a:solidFill>
              <a:srgbClr val="595959">
                <a:alpha val="16069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31312" y="3544945"/>
              <a:ext cx="41773" cy="109294"/>
            </a:xfrm>
            <a:custGeom>
              <a:avLst/>
              <a:gdLst/>
              <a:ahLst/>
              <a:cxnLst/>
              <a:rect l="l" t="t" r="r" b="b"/>
              <a:pathLst>
                <a:path w="795" h="2080" extrusionOk="0">
                  <a:moveTo>
                    <a:pt x="786" y="0"/>
                  </a:moveTo>
                  <a:cubicBezTo>
                    <a:pt x="697" y="259"/>
                    <a:pt x="581" y="509"/>
                    <a:pt x="393" y="714"/>
                  </a:cubicBezTo>
                  <a:cubicBezTo>
                    <a:pt x="277" y="839"/>
                    <a:pt x="144" y="946"/>
                    <a:pt x="1" y="1035"/>
                  </a:cubicBezTo>
                  <a:lnTo>
                    <a:pt x="10" y="2079"/>
                  </a:lnTo>
                  <a:cubicBezTo>
                    <a:pt x="277" y="1963"/>
                    <a:pt x="536" y="1838"/>
                    <a:pt x="795" y="1704"/>
                  </a:cubicBezTo>
                  <a:lnTo>
                    <a:pt x="786" y="0"/>
                  </a:lnTo>
                  <a:close/>
                </a:path>
              </a:pathLst>
            </a:custGeom>
            <a:solidFill>
              <a:srgbClr val="595959">
                <a:alpha val="16069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386498" y="3500649"/>
              <a:ext cx="106456" cy="86279"/>
            </a:xfrm>
            <a:custGeom>
              <a:avLst/>
              <a:gdLst/>
              <a:ahLst/>
              <a:cxnLst/>
              <a:rect l="l" t="t" r="r" b="b"/>
              <a:pathLst>
                <a:path w="2026" h="1642" extrusionOk="0">
                  <a:moveTo>
                    <a:pt x="1054" y="1"/>
                  </a:moveTo>
                  <a:cubicBezTo>
                    <a:pt x="998" y="1"/>
                    <a:pt x="941" y="5"/>
                    <a:pt x="883" y="14"/>
                  </a:cubicBezTo>
                  <a:cubicBezTo>
                    <a:pt x="366" y="94"/>
                    <a:pt x="0" y="522"/>
                    <a:pt x="72" y="968"/>
                  </a:cubicBezTo>
                  <a:cubicBezTo>
                    <a:pt x="135" y="1365"/>
                    <a:pt x="523" y="1642"/>
                    <a:pt x="972" y="1642"/>
                  </a:cubicBezTo>
                  <a:cubicBezTo>
                    <a:pt x="1028" y="1642"/>
                    <a:pt x="1085" y="1637"/>
                    <a:pt x="1142" y="1629"/>
                  </a:cubicBezTo>
                  <a:cubicBezTo>
                    <a:pt x="1660" y="1548"/>
                    <a:pt x="2025" y="1120"/>
                    <a:pt x="1954" y="674"/>
                  </a:cubicBezTo>
                  <a:cubicBezTo>
                    <a:pt x="1890" y="277"/>
                    <a:pt x="1503" y="1"/>
                    <a:pt x="10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119306" y="3543316"/>
              <a:ext cx="105983" cy="86384"/>
            </a:xfrm>
            <a:custGeom>
              <a:avLst/>
              <a:gdLst/>
              <a:ahLst/>
              <a:cxnLst/>
              <a:rect l="l" t="t" r="r" b="b"/>
              <a:pathLst>
                <a:path w="2017" h="1644" extrusionOk="0">
                  <a:moveTo>
                    <a:pt x="1053" y="0"/>
                  </a:moveTo>
                  <a:cubicBezTo>
                    <a:pt x="997" y="0"/>
                    <a:pt x="941" y="5"/>
                    <a:pt x="883" y="14"/>
                  </a:cubicBezTo>
                  <a:cubicBezTo>
                    <a:pt x="366" y="94"/>
                    <a:pt x="0" y="522"/>
                    <a:pt x="72" y="968"/>
                  </a:cubicBezTo>
                  <a:cubicBezTo>
                    <a:pt x="135" y="1362"/>
                    <a:pt x="510" y="1644"/>
                    <a:pt x="952" y="1644"/>
                  </a:cubicBezTo>
                  <a:cubicBezTo>
                    <a:pt x="1012" y="1644"/>
                    <a:pt x="1072" y="1639"/>
                    <a:pt x="1133" y="1628"/>
                  </a:cubicBezTo>
                  <a:cubicBezTo>
                    <a:pt x="1660" y="1548"/>
                    <a:pt x="2016" y="1120"/>
                    <a:pt x="1945" y="674"/>
                  </a:cubicBezTo>
                  <a:cubicBezTo>
                    <a:pt x="1882" y="277"/>
                    <a:pt x="1501" y="0"/>
                    <a:pt x="10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065868" y="3154168"/>
              <a:ext cx="61425" cy="61740"/>
            </a:xfrm>
            <a:custGeom>
              <a:avLst/>
              <a:gdLst/>
              <a:ahLst/>
              <a:cxnLst/>
              <a:rect l="l" t="t" r="r" b="b"/>
              <a:pathLst>
                <a:path w="1169" h="1175" extrusionOk="0">
                  <a:moveTo>
                    <a:pt x="809" y="1"/>
                  </a:moveTo>
                  <a:cubicBezTo>
                    <a:pt x="718" y="1"/>
                    <a:pt x="626" y="39"/>
                    <a:pt x="562" y="113"/>
                  </a:cubicBezTo>
                  <a:lnTo>
                    <a:pt x="116" y="640"/>
                  </a:lnTo>
                  <a:cubicBezTo>
                    <a:pt x="0" y="774"/>
                    <a:pt x="18" y="979"/>
                    <a:pt x="161" y="1095"/>
                  </a:cubicBezTo>
                  <a:cubicBezTo>
                    <a:pt x="214" y="1148"/>
                    <a:pt x="295" y="1175"/>
                    <a:pt x="366" y="1175"/>
                  </a:cubicBezTo>
                  <a:cubicBezTo>
                    <a:pt x="455" y="1175"/>
                    <a:pt x="553" y="1130"/>
                    <a:pt x="616" y="1059"/>
                  </a:cubicBezTo>
                  <a:lnTo>
                    <a:pt x="1053" y="533"/>
                  </a:lnTo>
                  <a:cubicBezTo>
                    <a:pt x="1169" y="399"/>
                    <a:pt x="1151" y="194"/>
                    <a:pt x="1017" y="78"/>
                  </a:cubicBezTo>
                  <a:cubicBezTo>
                    <a:pt x="957" y="26"/>
                    <a:pt x="883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150676" y="3137248"/>
              <a:ext cx="53964" cy="65103"/>
            </a:xfrm>
            <a:custGeom>
              <a:avLst/>
              <a:gdLst/>
              <a:ahLst/>
              <a:cxnLst/>
              <a:rect l="l" t="t" r="r" b="b"/>
              <a:pathLst>
                <a:path w="1027" h="1239" extrusionOk="0">
                  <a:moveTo>
                    <a:pt x="373" y="1"/>
                  </a:moveTo>
                  <a:cubicBezTo>
                    <a:pt x="326" y="1"/>
                    <a:pt x="278" y="11"/>
                    <a:pt x="233" y="34"/>
                  </a:cubicBezTo>
                  <a:cubicBezTo>
                    <a:pt x="72" y="114"/>
                    <a:pt x="1" y="302"/>
                    <a:pt x="81" y="462"/>
                  </a:cubicBezTo>
                  <a:lnTo>
                    <a:pt x="367" y="1060"/>
                  </a:lnTo>
                  <a:cubicBezTo>
                    <a:pt x="420" y="1176"/>
                    <a:pt x="536" y="1238"/>
                    <a:pt x="652" y="1238"/>
                  </a:cubicBezTo>
                  <a:cubicBezTo>
                    <a:pt x="706" y="1238"/>
                    <a:pt x="750" y="1229"/>
                    <a:pt x="795" y="1211"/>
                  </a:cubicBezTo>
                  <a:cubicBezTo>
                    <a:pt x="955" y="1131"/>
                    <a:pt x="1027" y="935"/>
                    <a:pt x="947" y="774"/>
                  </a:cubicBezTo>
                  <a:lnTo>
                    <a:pt x="670" y="186"/>
                  </a:lnTo>
                  <a:cubicBezTo>
                    <a:pt x="612" y="70"/>
                    <a:pt x="495" y="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211628" y="3097892"/>
              <a:ext cx="74141" cy="46345"/>
            </a:xfrm>
            <a:custGeom>
              <a:avLst/>
              <a:gdLst/>
              <a:ahLst/>
              <a:cxnLst/>
              <a:rect l="l" t="t" r="r" b="b"/>
              <a:pathLst>
                <a:path w="1411" h="882" extrusionOk="0">
                  <a:moveTo>
                    <a:pt x="373" y="0"/>
                  </a:moveTo>
                  <a:cubicBezTo>
                    <a:pt x="236" y="0"/>
                    <a:pt x="106" y="85"/>
                    <a:pt x="63" y="221"/>
                  </a:cubicBezTo>
                  <a:cubicBezTo>
                    <a:pt x="1" y="390"/>
                    <a:pt x="99" y="578"/>
                    <a:pt x="268" y="631"/>
                  </a:cubicBezTo>
                  <a:lnTo>
                    <a:pt x="946" y="863"/>
                  </a:lnTo>
                  <a:cubicBezTo>
                    <a:pt x="982" y="872"/>
                    <a:pt x="1018" y="881"/>
                    <a:pt x="1053" y="881"/>
                  </a:cubicBezTo>
                  <a:cubicBezTo>
                    <a:pt x="1187" y="881"/>
                    <a:pt x="1312" y="792"/>
                    <a:pt x="1357" y="658"/>
                  </a:cubicBezTo>
                  <a:cubicBezTo>
                    <a:pt x="1410" y="489"/>
                    <a:pt x="1321" y="301"/>
                    <a:pt x="1151" y="248"/>
                  </a:cubicBezTo>
                  <a:lnTo>
                    <a:pt x="473" y="16"/>
                  </a:lnTo>
                  <a:cubicBezTo>
                    <a:pt x="440" y="5"/>
                    <a:pt x="406" y="0"/>
                    <a:pt x="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364902" y="3235928"/>
              <a:ext cx="38988" cy="58745"/>
            </a:xfrm>
            <a:custGeom>
              <a:avLst/>
              <a:gdLst/>
              <a:ahLst/>
              <a:cxnLst/>
              <a:rect l="l" t="t" r="r" b="b"/>
              <a:pathLst>
                <a:path w="742" h="1118" extrusionOk="0">
                  <a:moveTo>
                    <a:pt x="404" y="1"/>
                  </a:moveTo>
                  <a:cubicBezTo>
                    <a:pt x="240" y="1"/>
                    <a:pt x="98" y="121"/>
                    <a:pt x="81" y="288"/>
                  </a:cubicBezTo>
                  <a:lnTo>
                    <a:pt x="28" y="761"/>
                  </a:lnTo>
                  <a:cubicBezTo>
                    <a:pt x="1" y="939"/>
                    <a:pt x="135" y="1100"/>
                    <a:pt x="313" y="1118"/>
                  </a:cubicBezTo>
                  <a:lnTo>
                    <a:pt x="349" y="1118"/>
                  </a:lnTo>
                  <a:cubicBezTo>
                    <a:pt x="509" y="1118"/>
                    <a:pt x="652" y="993"/>
                    <a:pt x="670" y="832"/>
                  </a:cubicBezTo>
                  <a:lnTo>
                    <a:pt x="723" y="359"/>
                  </a:lnTo>
                  <a:cubicBezTo>
                    <a:pt x="741" y="181"/>
                    <a:pt x="616" y="20"/>
                    <a:pt x="438" y="3"/>
                  </a:cubicBezTo>
                  <a:cubicBezTo>
                    <a:pt x="427" y="1"/>
                    <a:pt x="415" y="1"/>
                    <a:pt x="4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220561" y="3264828"/>
              <a:ext cx="63790" cy="53754"/>
            </a:xfrm>
            <a:custGeom>
              <a:avLst/>
              <a:gdLst/>
              <a:ahLst/>
              <a:cxnLst/>
              <a:rect l="l" t="t" r="r" b="b"/>
              <a:pathLst>
                <a:path w="1214" h="1023" extrusionOk="0">
                  <a:moveTo>
                    <a:pt x="854" y="1"/>
                  </a:moveTo>
                  <a:cubicBezTo>
                    <a:pt x="765" y="1"/>
                    <a:pt x="678" y="37"/>
                    <a:pt x="616" y="104"/>
                  </a:cubicBezTo>
                  <a:cubicBezTo>
                    <a:pt x="500" y="229"/>
                    <a:pt x="366" y="336"/>
                    <a:pt x="223" y="416"/>
                  </a:cubicBezTo>
                  <a:cubicBezTo>
                    <a:pt x="63" y="496"/>
                    <a:pt x="0" y="693"/>
                    <a:pt x="89" y="853"/>
                  </a:cubicBezTo>
                  <a:cubicBezTo>
                    <a:pt x="143" y="960"/>
                    <a:pt x="259" y="1023"/>
                    <a:pt x="375" y="1023"/>
                  </a:cubicBezTo>
                  <a:cubicBezTo>
                    <a:pt x="419" y="1023"/>
                    <a:pt x="473" y="1014"/>
                    <a:pt x="526" y="987"/>
                  </a:cubicBezTo>
                  <a:cubicBezTo>
                    <a:pt x="741" y="871"/>
                    <a:pt x="928" y="719"/>
                    <a:pt x="1097" y="541"/>
                  </a:cubicBezTo>
                  <a:cubicBezTo>
                    <a:pt x="1213" y="407"/>
                    <a:pt x="1204" y="202"/>
                    <a:pt x="1071" y="86"/>
                  </a:cubicBezTo>
                  <a:cubicBezTo>
                    <a:pt x="1009" y="28"/>
                    <a:pt x="931" y="1"/>
                    <a:pt x="8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084154" y="3289051"/>
              <a:ext cx="66102" cy="47343"/>
            </a:xfrm>
            <a:custGeom>
              <a:avLst/>
              <a:gdLst/>
              <a:ahLst/>
              <a:cxnLst/>
              <a:rect l="l" t="t" r="r" b="b"/>
              <a:pathLst>
                <a:path w="1258" h="901" extrusionOk="0">
                  <a:moveTo>
                    <a:pt x="361" y="0"/>
                  </a:moveTo>
                  <a:cubicBezTo>
                    <a:pt x="242" y="0"/>
                    <a:pt x="128" y="65"/>
                    <a:pt x="71" y="178"/>
                  </a:cubicBezTo>
                  <a:cubicBezTo>
                    <a:pt x="0" y="339"/>
                    <a:pt x="63" y="535"/>
                    <a:pt x="223" y="615"/>
                  </a:cubicBezTo>
                  <a:lnTo>
                    <a:pt x="741" y="874"/>
                  </a:lnTo>
                  <a:cubicBezTo>
                    <a:pt x="785" y="892"/>
                    <a:pt x="839" y="901"/>
                    <a:pt x="883" y="901"/>
                  </a:cubicBezTo>
                  <a:cubicBezTo>
                    <a:pt x="1008" y="901"/>
                    <a:pt x="1124" y="838"/>
                    <a:pt x="1178" y="722"/>
                  </a:cubicBezTo>
                  <a:cubicBezTo>
                    <a:pt x="1258" y="562"/>
                    <a:pt x="1187" y="374"/>
                    <a:pt x="1026" y="294"/>
                  </a:cubicBezTo>
                  <a:lnTo>
                    <a:pt x="509" y="35"/>
                  </a:lnTo>
                  <a:cubicBezTo>
                    <a:pt x="461" y="12"/>
                    <a:pt x="411" y="0"/>
                    <a:pt x="3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464317" y="3230411"/>
              <a:ext cx="58167" cy="52072"/>
            </a:xfrm>
            <a:custGeom>
              <a:avLst/>
              <a:gdLst/>
              <a:ahLst/>
              <a:cxnLst/>
              <a:rect l="l" t="t" r="r" b="b"/>
              <a:pathLst>
                <a:path w="1107" h="991" extrusionOk="0">
                  <a:moveTo>
                    <a:pt x="744" y="0"/>
                  </a:moveTo>
                  <a:cubicBezTo>
                    <a:pt x="666" y="0"/>
                    <a:pt x="589" y="27"/>
                    <a:pt x="526" y="81"/>
                  </a:cubicBezTo>
                  <a:lnTo>
                    <a:pt x="143" y="429"/>
                  </a:lnTo>
                  <a:cubicBezTo>
                    <a:pt x="9" y="554"/>
                    <a:pt x="0" y="750"/>
                    <a:pt x="116" y="884"/>
                  </a:cubicBezTo>
                  <a:cubicBezTo>
                    <a:pt x="179" y="955"/>
                    <a:pt x="268" y="991"/>
                    <a:pt x="357" y="991"/>
                  </a:cubicBezTo>
                  <a:cubicBezTo>
                    <a:pt x="437" y="991"/>
                    <a:pt x="509" y="964"/>
                    <a:pt x="571" y="910"/>
                  </a:cubicBezTo>
                  <a:lnTo>
                    <a:pt x="964" y="563"/>
                  </a:lnTo>
                  <a:cubicBezTo>
                    <a:pt x="1097" y="447"/>
                    <a:pt x="1106" y="241"/>
                    <a:pt x="990" y="108"/>
                  </a:cubicBezTo>
                  <a:cubicBezTo>
                    <a:pt x="923" y="36"/>
                    <a:pt x="833" y="0"/>
                    <a:pt x="7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177894" y="3473694"/>
              <a:ext cx="85333" cy="79395"/>
            </a:xfrm>
            <a:custGeom>
              <a:avLst/>
              <a:gdLst/>
              <a:ahLst/>
              <a:cxnLst/>
              <a:rect l="l" t="t" r="r" b="b"/>
              <a:pathLst>
                <a:path w="1624" h="1511" extrusionOk="0">
                  <a:moveTo>
                    <a:pt x="812" y="1"/>
                  </a:moveTo>
                  <a:cubicBezTo>
                    <a:pt x="774" y="1"/>
                    <a:pt x="735" y="4"/>
                    <a:pt x="696" y="9"/>
                  </a:cubicBezTo>
                  <a:cubicBezTo>
                    <a:pt x="286" y="72"/>
                    <a:pt x="0" y="464"/>
                    <a:pt x="72" y="875"/>
                  </a:cubicBezTo>
                  <a:cubicBezTo>
                    <a:pt x="128" y="1243"/>
                    <a:pt x="449" y="1510"/>
                    <a:pt x="811" y="1510"/>
                  </a:cubicBezTo>
                  <a:cubicBezTo>
                    <a:pt x="852" y="1510"/>
                    <a:pt x="895" y="1507"/>
                    <a:pt x="937" y="1499"/>
                  </a:cubicBezTo>
                  <a:cubicBezTo>
                    <a:pt x="1347" y="1437"/>
                    <a:pt x="1624" y="1044"/>
                    <a:pt x="1562" y="634"/>
                  </a:cubicBezTo>
                  <a:cubicBezTo>
                    <a:pt x="1505" y="262"/>
                    <a:pt x="117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215832" y="3485674"/>
              <a:ext cx="29162" cy="26745"/>
            </a:xfrm>
            <a:custGeom>
              <a:avLst/>
              <a:gdLst/>
              <a:ahLst/>
              <a:cxnLst/>
              <a:rect l="l" t="t" r="r" b="b"/>
              <a:pathLst>
                <a:path w="555" h="509" extrusionOk="0">
                  <a:moveTo>
                    <a:pt x="280" y="0"/>
                  </a:moveTo>
                  <a:cubicBezTo>
                    <a:pt x="264" y="0"/>
                    <a:pt x="249" y="1"/>
                    <a:pt x="233" y="4"/>
                  </a:cubicBezTo>
                  <a:cubicBezTo>
                    <a:pt x="90" y="22"/>
                    <a:pt x="1" y="156"/>
                    <a:pt x="19" y="299"/>
                  </a:cubicBezTo>
                  <a:cubicBezTo>
                    <a:pt x="43" y="418"/>
                    <a:pt x="151" y="508"/>
                    <a:pt x="269" y="508"/>
                  </a:cubicBezTo>
                  <a:cubicBezTo>
                    <a:pt x="283" y="508"/>
                    <a:pt x="298" y="507"/>
                    <a:pt x="313" y="504"/>
                  </a:cubicBezTo>
                  <a:cubicBezTo>
                    <a:pt x="456" y="486"/>
                    <a:pt x="554" y="352"/>
                    <a:pt x="527" y="219"/>
                  </a:cubicBezTo>
                  <a:cubicBezTo>
                    <a:pt x="511" y="92"/>
                    <a:pt x="404" y="0"/>
                    <a:pt x="2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195234" y="3509740"/>
              <a:ext cx="15974" cy="14660"/>
            </a:xfrm>
            <a:custGeom>
              <a:avLst/>
              <a:gdLst/>
              <a:ahLst/>
              <a:cxnLst/>
              <a:rect l="l" t="t" r="r" b="b"/>
              <a:pathLst>
                <a:path w="304" h="279" extrusionOk="0">
                  <a:moveTo>
                    <a:pt x="152" y="0"/>
                  </a:moveTo>
                  <a:cubicBezTo>
                    <a:pt x="146" y="0"/>
                    <a:pt x="140" y="1"/>
                    <a:pt x="134" y="1"/>
                  </a:cubicBezTo>
                  <a:cubicBezTo>
                    <a:pt x="54" y="10"/>
                    <a:pt x="0" y="82"/>
                    <a:pt x="18" y="162"/>
                  </a:cubicBezTo>
                  <a:cubicBezTo>
                    <a:pt x="27" y="228"/>
                    <a:pt x="88" y="279"/>
                    <a:pt x="161" y="279"/>
                  </a:cubicBezTo>
                  <a:cubicBezTo>
                    <a:pt x="167" y="279"/>
                    <a:pt x="173" y="279"/>
                    <a:pt x="179" y="278"/>
                  </a:cubicBezTo>
                  <a:cubicBezTo>
                    <a:pt x="250" y="260"/>
                    <a:pt x="304" y="189"/>
                    <a:pt x="295" y="117"/>
                  </a:cubicBezTo>
                  <a:cubicBezTo>
                    <a:pt x="278" y="44"/>
                    <a:pt x="217" y="0"/>
                    <a:pt x="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328330" y="3449681"/>
              <a:ext cx="85386" cy="79395"/>
            </a:xfrm>
            <a:custGeom>
              <a:avLst/>
              <a:gdLst/>
              <a:ahLst/>
              <a:cxnLst/>
              <a:rect l="l" t="t" r="r" b="b"/>
              <a:pathLst>
                <a:path w="1625" h="1511" extrusionOk="0">
                  <a:moveTo>
                    <a:pt x="817" y="1"/>
                  </a:moveTo>
                  <a:cubicBezTo>
                    <a:pt x="774" y="1"/>
                    <a:pt x="731" y="4"/>
                    <a:pt x="688" y="11"/>
                  </a:cubicBezTo>
                  <a:cubicBezTo>
                    <a:pt x="278" y="74"/>
                    <a:pt x="1" y="466"/>
                    <a:pt x="63" y="877"/>
                  </a:cubicBezTo>
                  <a:cubicBezTo>
                    <a:pt x="120" y="1248"/>
                    <a:pt x="447" y="1510"/>
                    <a:pt x="813" y="1510"/>
                  </a:cubicBezTo>
                  <a:cubicBezTo>
                    <a:pt x="851" y="1510"/>
                    <a:pt x="890" y="1507"/>
                    <a:pt x="929" y="1501"/>
                  </a:cubicBezTo>
                  <a:cubicBezTo>
                    <a:pt x="1339" y="1439"/>
                    <a:pt x="1625" y="1046"/>
                    <a:pt x="1553" y="636"/>
                  </a:cubicBezTo>
                  <a:cubicBezTo>
                    <a:pt x="1497" y="268"/>
                    <a:pt x="1183" y="1"/>
                    <a:pt x="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365848" y="3461766"/>
              <a:ext cx="29110" cy="26745"/>
            </a:xfrm>
            <a:custGeom>
              <a:avLst/>
              <a:gdLst/>
              <a:ahLst/>
              <a:cxnLst/>
              <a:rect l="l" t="t" r="r" b="b"/>
              <a:pathLst>
                <a:path w="554" h="509" extrusionOk="0">
                  <a:moveTo>
                    <a:pt x="280" y="0"/>
                  </a:moveTo>
                  <a:cubicBezTo>
                    <a:pt x="264" y="0"/>
                    <a:pt x="249" y="1"/>
                    <a:pt x="233" y="4"/>
                  </a:cubicBezTo>
                  <a:cubicBezTo>
                    <a:pt x="99" y="22"/>
                    <a:pt x="1" y="156"/>
                    <a:pt x="27" y="290"/>
                  </a:cubicBezTo>
                  <a:cubicBezTo>
                    <a:pt x="43" y="417"/>
                    <a:pt x="151" y="508"/>
                    <a:pt x="275" y="508"/>
                  </a:cubicBezTo>
                  <a:cubicBezTo>
                    <a:pt x="290" y="508"/>
                    <a:pt x="306" y="507"/>
                    <a:pt x="322" y="504"/>
                  </a:cubicBezTo>
                  <a:cubicBezTo>
                    <a:pt x="456" y="486"/>
                    <a:pt x="554" y="352"/>
                    <a:pt x="527" y="210"/>
                  </a:cubicBezTo>
                  <a:cubicBezTo>
                    <a:pt x="511" y="91"/>
                    <a:pt x="404" y="0"/>
                    <a:pt x="2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45723" y="3485727"/>
              <a:ext cx="15501" cy="14765"/>
            </a:xfrm>
            <a:custGeom>
              <a:avLst/>
              <a:gdLst/>
              <a:ahLst/>
              <a:cxnLst/>
              <a:rect l="l" t="t" r="r" b="b"/>
              <a:pathLst>
                <a:path w="295" h="281" extrusionOk="0">
                  <a:moveTo>
                    <a:pt x="153" y="0"/>
                  </a:moveTo>
                  <a:cubicBezTo>
                    <a:pt x="144" y="0"/>
                    <a:pt x="134" y="1"/>
                    <a:pt x="125" y="3"/>
                  </a:cubicBezTo>
                  <a:cubicBezTo>
                    <a:pt x="45" y="12"/>
                    <a:pt x="0" y="84"/>
                    <a:pt x="9" y="164"/>
                  </a:cubicBezTo>
                  <a:cubicBezTo>
                    <a:pt x="17" y="230"/>
                    <a:pt x="79" y="281"/>
                    <a:pt x="152" y="281"/>
                  </a:cubicBezTo>
                  <a:cubicBezTo>
                    <a:pt x="158" y="281"/>
                    <a:pt x="164" y="281"/>
                    <a:pt x="170" y="280"/>
                  </a:cubicBezTo>
                  <a:cubicBezTo>
                    <a:pt x="241" y="262"/>
                    <a:pt x="294" y="191"/>
                    <a:pt x="286" y="119"/>
                  </a:cubicBezTo>
                  <a:cubicBezTo>
                    <a:pt x="270" y="50"/>
                    <a:pt x="214" y="0"/>
                    <a:pt x="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272107" y="3525083"/>
              <a:ext cx="58167" cy="28006"/>
            </a:xfrm>
            <a:custGeom>
              <a:avLst/>
              <a:gdLst/>
              <a:ahLst/>
              <a:cxnLst/>
              <a:rect l="l" t="t" r="r" b="b"/>
              <a:pathLst>
                <a:path w="1107" h="533" extrusionOk="0">
                  <a:moveTo>
                    <a:pt x="976" y="0"/>
                  </a:moveTo>
                  <a:cubicBezTo>
                    <a:pt x="932" y="0"/>
                    <a:pt x="890" y="20"/>
                    <a:pt x="866" y="57"/>
                  </a:cubicBezTo>
                  <a:cubicBezTo>
                    <a:pt x="803" y="173"/>
                    <a:pt x="687" y="263"/>
                    <a:pt x="571" y="280"/>
                  </a:cubicBezTo>
                  <a:cubicBezTo>
                    <a:pt x="544" y="286"/>
                    <a:pt x="516" y="289"/>
                    <a:pt x="488" y="289"/>
                  </a:cubicBezTo>
                  <a:cubicBezTo>
                    <a:pt x="389" y="289"/>
                    <a:pt x="291" y="254"/>
                    <a:pt x="215" y="191"/>
                  </a:cubicBezTo>
                  <a:cubicBezTo>
                    <a:pt x="191" y="172"/>
                    <a:pt x="165" y="163"/>
                    <a:pt x="139" y="163"/>
                  </a:cubicBezTo>
                  <a:cubicBezTo>
                    <a:pt x="104" y="163"/>
                    <a:pt x="70" y="179"/>
                    <a:pt x="45" y="209"/>
                  </a:cubicBezTo>
                  <a:cubicBezTo>
                    <a:pt x="0" y="254"/>
                    <a:pt x="9" y="334"/>
                    <a:pt x="63" y="378"/>
                  </a:cubicBezTo>
                  <a:cubicBezTo>
                    <a:pt x="184" y="478"/>
                    <a:pt x="333" y="532"/>
                    <a:pt x="483" y="532"/>
                  </a:cubicBezTo>
                  <a:cubicBezTo>
                    <a:pt x="521" y="532"/>
                    <a:pt x="560" y="529"/>
                    <a:pt x="598" y="521"/>
                  </a:cubicBezTo>
                  <a:lnTo>
                    <a:pt x="616" y="521"/>
                  </a:lnTo>
                  <a:cubicBezTo>
                    <a:pt x="803" y="486"/>
                    <a:pt x="982" y="361"/>
                    <a:pt x="1080" y="182"/>
                  </a:cubicBezTo>
                  <a:cubicBezTo>
                    <a:pt x="1107" y="120"/>
                    <a:pt x="1089" y="48"/>
                    <a:pt x="1035" y="13"/>
                  </a:cubicBezTo>
                  <a:cubicBezTo>
                    <a:pt x="1016" y="4"/>
                    <a:pt x="996" y="0"/>
                    <a:pt x="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 rot="-333510">
            <a:off x="395798" y="3308696"/>
            <a:ext cx="1506979" cy="1183687"/>
            <a:chOff x="1742895" y="578475"/>
            <a:chExt cx="1030854" cy="1010657"/>
          </a:xfrm>
        </p:grpSpPr>
        <p:sp>
          <p:nvSpPr>
            <p:cNvPr id="43" name="Google Shape;43;p2"/>
            <p:cNvSpPr/>
            <p:nvPr/>
          </p:nvSpPr>
          <p:spPr>
            <a:xfrm>
              <a:off x="2017929" y="1139434"/>
              <a:ext cx="52043" cy="30010"/>
            </a:xfrm>
            <a:custGeom>
              <a:avLst/>
              <a:gdLst/>
              <a:ahLst/>
              <a:cxnLst/>
              <a:rect l="l" t="t" r="r" b="b"/>
              <a:pathLst>
                <a:path w="822" h="474" extrusionOk="0">
                  <a:moveTo>
                    <a:pt x="634" y="1"/>
                  </a:moveTo>
                  <a:cubicBezTo>
                    <a:pt x="501" y="63"/>
                    <a:pt x="367" y="108"/>
                    <a:pt x="215" y="135"/>
                  </a:cubicBezTo>
                  <a:cubicBezTo>
                    <a:pt x="170" y="144"/>
                    <a:pt x="126" y="144"/>
                    <a:pt x="81" y="153"/>
                  </a:cubicBezTo>
                  <a:lnTo>
                    <a:pt x="1" y="474"/>
                  </a:lnTo>
                  <a:cubicBezTo>
                    <a:pt x="286" y="447"/>
                    <a:pt x="563" y="367"/>
                    <a:pt x="822" y="251"/>
                  </a:cubicBezTo>
                  <a:cubicBezTo>
                    <a:pt x="768" y="162"/>
                    <a:pt x="706" y="81"/>
                    <a:pt x="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785822" y="628556"/>
              <a:ext cx="326503" cy="487633"/>
            </a:xfrm>
            <a:custGeom>
              <a:avLst/>
              <a:gdLst/>
              <a:ahLst/>
              <a:cxnLst/>
              <a:rect l="l" t="t" r="r" b="b"/>
              <a:pathLst>
                <a:path w="5157" h="7702" extrusionOk="0">
                  <a:moveTo>
                    <a:pt x="3200" y="1"/>
                  </a:moveTo>
                  <a:cubicBezTo>
                    <a:pt x="2759" y="1"/>
                    <a:pt x="2312" y="106"/>
                    <a:pt x="1883" y="318"/>
                  </a:cubicBezTo>
                  <a:cubicBezTo>
                    <a:pt x="1356" y="576"/>
                    <a:pt x="901" y="978"/>
                    <a:pt x="589" y="1459"/>
                  </a:cubicBezTo>
                  <a:cubicBezTo>
                    <a:pt x="286" y="1923"/>
                    <a:pt x="107" y="2485"/>
                    <a:pt x="54" y="3065"/>
                  </a:cubicBezTo>
                  <a:cubicBezTo>
                    <a:pt x="0" y="3654"/>
                    <a:pt x="81" y="4270"/>
                    <a:pt x="295" y="4841"/>
                  </a:cubicBezTo>
                  <a:cubicBezTo>
                    <a:pt x="696" y="5902"/>
                    <a:pt x="1562" y="6839"/>
                    <a:pt x="2659" y="7410"/>
                  </a:cubicBezTo>
                  <a:cubicBezTo>
                    <a:pt x="3036" y="7606"/>
                    <a:pt x="3349" y="7701"/>
                    <a:pt x="3620" y="7701"/>
                  </a:cubicBezTo>
                  <a:cubicBezTo>
                    <a:pt x="3683" y="7701"/>
                    <a:pt x="3743" y="7696"/>
                    <a:pt x="3801" y="7686"/>
                  </a:cubicBezTo>
                  <a:cubicBezTo>
                    <a:pt x="4193" y="7615"/>
                    <a:pt x="4532" y="7321"/>
                    <a:pt x="4853" y="6973"/>
                  </a:cubicBezTo>
                  <a:cubicBezTo>
                    <a:pt x="4711" y="6875"/>
                    <a:pt x="4577" y="6776"/>
                    <a:pt x="4443" y="6669"/>
                  </a:cubicBezTo>
                  <a:cubicBezTo>
                    <a:pt x="4015" y="6313"/>
                    <a:pt x="3658" y="5920"/>
                    <a:pt x="3408" y="5501"/>
                  </a:cubicBezTo>
                  <a:cubicBezTo>
                    <a:pt x="2918" y="4698"/>
                    <a:pt x="2775" y="3779"/>
                    <a:pt x="2998" y="2976"/>
                  </a:cubicBezTo>
                  <a:cubicBezTo>
                    <a:pt x="3158" y="2432"/>
                    <a:pt x="3497" y="1941"/>
                    <a:pt x="3970" y="1584"/>
                  </a:cubicBezTo>
                  <a:cubicBezTo>
                    <a:pt x="4327" y="1308"/>
                    <a:pt x="4737" y="1129"/>
                    <a:pt x="5157" y="1049"/>
                  </a:cubicBezTo>
                  <a:cubicBezTo>
                    <a:pt x="4862" y="523"/>
                    <a:pt x="4247" y="121"/>
                    <a:pt x="3551" y="23"/>
                  </a:cubicBezTo>
                  <a:cubicBezTo>
                    <a:pt x="3435" y="8"/>
                    <a:pt x="3317" y="1"/>
                    <a:pt x="3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228067" y="1145132"/>
              <a:ext cx="83636" cy="40773"/>
            </a:xfrm>
            <a:custGeom>
              <a:avLst/>
              <a:gdLst/>
              <a:ahLst/>
              <a:cxnLst/>
              <a:rect l="l" t="t" r="r" b="b"/>
              <a:pathLst>
                <a:path w="1321" h="644" extrusionOk="0">
                  <a:moveTo>
                    <a:pt x="277" y="0"/>
                  </a:moveTo>
                  <a:cubicBezTo>
                    <a:pt x="197" y="205"/>
                    <a:pt x="108" y="402"/>
                    <a:pt x="1" y="589"/>
                  </a:cubicBezTo>
                  <a:cubicBezTo>
                    <a:pt x="201" y="619"/>
                    <a:pt x="408" y="644"/>
                    <a:pt x="612" y="644"/>
                  </a:cubicBezTo>
                  <a:cubicBezTo>
                    <a:pt x="826" y="644"/>
                    <a:pt x="1036" y="617"/>
                    <a:pt x="1232" y="544"/>
                  </a:cubicBezTo>
                  <a:cubicBezTo>
                    <a:pt x="1276" y="527"/>
                    <a:pt x="1303" y="509"/>
                    <a:pt x="1321" y="491"/>
                  </a:cubicBezTo>
                  <a:cubicBezTo>
                    <a:pt x="1312" y="473"/>
                    <a:pt x="1294" y="446"/>
                    <a:pt x="1258" y="402"/>
                  </a:cubicBezTo>
                  <a:lnTo>
                    <a:pt x="1027" y="54"/>
                  </a:lnTo>
                  <a:cubicBezTo>
                    <a:pt x="955" y="63"/>
                    <a:pt x="875" y="63"/>
                    <a:pt x="803" y="63"/>
                  </a:cubicBezTo>
                  <a:cubicBezTo>
                    <a:pt x="625" y="63"/>
                    <a:pt x="456" y="45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995390" y="713206"/>
              <a:ext cx="541132" cy="402857"/>
            </a:xfrm>
            <a:custGeom>
              <a:avLst/>
              <a:gdLst/>
              <a:ahLst/>
              <a:cxnLst/>
              <a:rect l="l" t="t" r="r" b="b"/>
              <a:pathLst>
                <a:path w="8547" h="6363" extrusionOk="0">
                  <a:moveTo>
                    <a:pt x="6424" y="0"/>
                  </a:moveTo>
                  <a:cubicBezTo>
                    <a:pt x="5804" y="0"/>
                    <a:pt x="5126" y="311"/>
                    <a:pt x="4532" y="881"/>
                  </a:cubicBezTo>
                  <a:cubicBezTo>
                    <a:pt x="4684" y="1095"/>
                    <a:pt x="4800" y="1327"/>
                    <a:pt x="4871" y="1568"/>
                  </a:cubicBezTo>
                  <a:cubicBezTo>
                    <a:pt x="4916" y="1702"/>
                    <a:pt x="4835" y="1853"/>
                    <a:pt x="4702" y="1898"/>
                  </a:cubicBezTo>
                  <a:cubicBezTo>
                    <a:pt x="4679" y="1904"/>
                    <a:pt x="4655" y="1907"/>
                    <a:pt x="4632" y="1907"/>
                  </a:cubicBezTo>
                  <a:cubicBezTo>
                    <a:pt x="4519" y="1907"/>
                    <a:pt x="4408" y="1838"/>
                    <a:pt x="4371" y="1719"/>
                  </a:cubicBezTo>
                  <a:cubicBezTo>
                    <a:pt x="4095" y="845"/>
                    <a:pt x="3203" y="194"/>
                    <a:pt x="2293" y="194"/>
                  </a:cubicBezTo>
                  <a:lnTo>
                    <a:pt x="2266" y="194"/>
                  </a:lnTo>
                  <a:cubicBezTo>
                    <a:pt x="1419" y="212"/>
                    <a:pt x="607" y="774"/>
                    <a:pt x="277" y="1550"/>
                  </a:cubicBezTo>
                  <a:cubicBezTo>
                    <a:pt x="241" y="1621"/>
                    <a:pt x="214" y="1702"/>
                    <a:pt x="196" y="1782"/>
                  </a:cubicBezTo>
                  <a:cubicBezTo>
                    <a:pt x="0" y="2442"/>
                    <a:pt x="134" y="3209"/>
                    <a:pt x="544" y="3887"/>
                  </a:cubicBezTo>
                  <a:cubicBezTo>
                    <a:pt x="892" y="4476"/>
                    <a:pt x="1454" y="4993"/>
                    <a:pt x="2195" y="5430"/>
                  </a:cubicBezTo>
                  <a:cubicBezTo>
                    <a:pt x="2614" y="5680"/>
                    <a:pt x="3051" y="5877"/>
                    <a:pt x="3560" y="6108"/>
                  </a:cubicBezTo>
                  <a:cubicBezTo>
                    <a:pt x="3631" y="6144"/>
                    <a:pt x="3702" y="6171"/>
                    <a:pt x="3774" y="6207"/>
                  </a:cubicBezTo>
                  <a:cubicBezTo>
                    <a:pt x="3994" y="6310"/>
                    <a:pt x="4234" y="6362"/>
                    <a:pt x="4475" y="6362"/>
                  </a:cubicBezTo>
                  <a:cubicBezTo>
                    <a:pt x="4565" y="6362"/>
                    <a:pt x="4656" y="6355"/>
                    <a:pt x="4746" y="6340"/>
                  </a:cubicBezTo>
                  <a:cubicBezTo>
                    <a:pt x="4764" y="6332"/>
                    <a:pt x="4782" y="6332"/>
                    <a:pt x="4809" y="6332"/>
                  </a:cubicBezTo>
                  <a:cubicBezTo>
                    <a:pt x="4942" y="6305"/>
                    <a:pt x="5076" y="6260"/>
                    <a:pt x="5201" y="6198"/>
                  </a:cubicBezTo>
                  <a:cubicBezTo>
                    <a:pt x="5727" y="5948"/>
                    <a:pt x="6165" y="5698"/>
                    <a:pt x="6539" y="5430"/>
                  </a:cubicBezTo>
                  <a:cubicBezTo>
                    <a:pt x="6860" y="5207"/>
                    <a:pt x="7137" y="4967"/>
                    <a:pt x="7369" y="4717"/>
                  </a:cubicBezTo>
                  <a:cubicBezTo>
                    <a:pt x="7690" y="4387"/>
                    <a:pt x="7940" y="4030"/>
                    <a:pt x="8118" y="3646"/>
                  </a:cubicBezTo>
                  <a:cubicBezTo>
                    <a:pt x="8484" y="2897"/>
                    <a:pt x="8546" y="2076"/>
                    <a:pt x="8288" y="1389"/>
                  </a:cubicBezTo>
                  <a:cubicBezTo>
                    <a:pt x="8020" y="658"/>
                    <a:pt x="7360" y="105"/>
                    <a:pt x="6655" y="15"/>
                  </a:cubicBezTo>
                  <a:cubicBezTo>
                    <a:pt x="6579" y="5"/>
                    <a:pt x="6502" y="0"/>
                    <a:pt x="6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425226" y="611335"/>
              <a:ext cx="314093" cy="469525"/>
            </a:xfrm>
            <a:custGeom>
              <a:avLst/>
              <a:gdLst/>
              <a:ahLst/>
              <a:cxnLst/>
              <a:rect l="l" t="t" r="r" b="b"/>
              <a:pathLst>
                <a:path w="4961" h="7416" extrusionOk="0">
                  <a:moveTo>
                    <a:pt x="2022" y="1"/>
                  </a:moveTo>
                  <a:cubicBezTo>
                    <a:pt x="1205" y="1"/>
                    <a:pt x="404" y="447"/>
                    <a:pt x="0" y="1107"/>
                  </a:cubicBezTo>
                  <a:cubicBezTo>
                    <a:pt x="865" y="1250"/>
                    <a:pt x="1668" y="1928"/>
                    <a:pt x="1989" y="2820"/>
                  </a:cubicBezTo>
                  <a:cubicBezTo>
                    <a:pt x="2293" y="3641"/>
                    <a:pt x="2221" y="4613"/>
                    <a:pt x="1802" y="5487"/>
                  </a:cubicBezTo>
                  <a:cubicBezTo>
                    <a:pt x="1633" y="5835"/>
                    <a:pt x="1418" y="6165"/>
                    <a:pt x="1151" y="6477"/>
                  </a:cubicBezTo>
                  <a:cubicBezTo>
                    <a:pt x="1017" y="6638"/>
                    <a:pt x="865" y="6790"/>
                    <a:pt x="714" y="6932"/>
                  </a:cubicBezTo>
                  <a:cubicBezTo>
                    <a:pt x="1040" y="7199"/>
                    <a:pt x="1375" y="7415"/>
                    <a:pt x="1733" y="7415"/>
                  </a:cubicBezTo>
                  <a:cubicBezTo>
                    <a:pt x="1747" y="7415"/>
                    <a:pt x="1761" y="7415"/>
                    <a:pt x="1775" y="7414"/>
                  </a:cubicBezTo>
                  <a:cubicBezTo>
                    <a:pt x="2070" y="7405"/>
                    <a:pt x="2364" y="7227"/>
                    <a:pt x="2605" y="7057"/>
                  </a:cubicBezTo>
                  <a:cubicBezTo>
                    <a:pt x="3292" y="6585"/>
                    <a:pt x="3836" y="6014"/>
                    <a:pt x="4229" y="5371"/>
                  </a:cubicBezTo>
                  <a:cubicBezTo>
                    <a:pt x="4362" y="5148"/>
                    <a:pt x="4478" y="4925"/>
                    <a:pt x="4568" y="4684"/>
                  </a:cubicBezTo>
                  <a:cubicBezTo>
                    <a:pt x="4960" y="3694"/>
                    <a:pt x="4951" y="2579"/>
                    <a:pt x="4541" y="1705"/>
                  </a:cubicBezTo>
                  <a:cubicBezTo>
                    <a:pt x="4095" y="759"/>
                    <a:pt x="3194" y="99"/>
                    <a:pt x="2221" y="10"/>
                  </a:cubicBezTo>
                  <a:cubicBezTo>
                    <a:pt x="2155" y="4"/>
                    <a:pt x="2088" y="1"/>
                    <a:pt x="20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508800" y="1112335"/>
              <a:ext cx="42989" cy="21463"/>
            </a:xfrm>
            <a:custGeom>
              <a:avLst/>
              <a:gdLst/>
              <a:ahLst/>
              <a:cxnLst/>
              <a:rect l="l" t="t" r="r" b="b"/>
              <a:pathLst>
                <a:path w="679" h="339" extrusionOk="0">
                  <a:moveTo>
                    <a:pt x="170" y="1"/>
                  </a:moveTo>
                  <a:cubicBezTo>
                    <a:pt x="116" y="108"/>
                    <a:pt x="63" y="206"/>
                    <a:pt x="0" y="304"/>
                  </a:cubicBezTo>
                  <a:cubicBezTo>
                    <a:pt x="118" y="328"/>
                    <a:pt x="238" y="339"/>
                    <a:pt x="358" y="339"/>
                  </a:cubicBezTo>
                  <a:cubicBezTo>
                    <a:pt x="466" y="339"/>
                    <a:pt x="573" y="330"/>
                    <a:pt x="678" y="313"/>
                  </a:cubicBezTo>
                  <a:cubicBezTo>
                    <a:pt x="661" y="206"/>
                    <a:pt x="634" y="108"/>
                    <a:pt x="598" y="10"/>
                  </a:cubicBezTo>
                  <a:cubicBezTo>
                    <a:pt x="553" y="19"/>
                    <a:pt x="518" y="19"/>
                    <a:pt x="473" y="28"/>
                  </a:cubicBezTo>
                  <a:lnTo>
                    <a:pt x="420" y="28"/>
                  </a:lnTo>
                  <a:cubicBezTo>
                    <a:pt x="330" y="28"/>
                    <a:pt x="250" y="19"/>
                    <a:pt x="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785822" y="822612"/>
              <a:ext cx="307319" cy="293580"/>
            </a:xfrm>
            <a:custGeom>
              <a:avLst/>
              <a:gdLst/>
              <a:ahLst/>
              <a:cxnLst/>
              <a:rect l="l" t="t" r="r" b="b"/>
              <a:pathLst>
                <a:path w="4854" h="4637" extrusionOk="0">
                  <a:moveTo>
                    <a:pt x="54" y="0"/>
                  </a:moveTo>
                  <a:lnTo>
                    <a:pt x="54" y="0"/>
                  </a:lnTo>
                  <a:cubicBezTo>
                    <a:pt x="0" y="589"/>
                    <a:pt x="81" y="1205"/>
                    <a:pt x="295" y="1776"/>
                  </a:cubicBezTo>
                  <a:cubicBezTo>
                    <a:pt x="696" y="2837"/>
                    <a:pt x="1562" y="3774"/>
                    <a:pt x="2659" y="4345"/>
                  </a:cubicBezTo>
                  <a:cubicBezTo>
                    <a:pt x="3036" y="4541"/>
                    <a:pt x="3349" y="4636"/>
                    <a:pt x="3620" y="4636"/>
                  </a:cubicBezTo>
                  <a:cubicBezTo>
                    <a:pt x="3683" y="4636"/>
                    <a:pt x="3743" y="4631"/>
                    <a:pt x="3801" y="4621"/>
                  </a:cubicBezTo>
                  <a:cubicBezTo>
                    <a:pt x="4193" y="4550"/>
                    <a:pt x="4532" y="4256"/>
                    <a:pt x="4853" y="3908"/>
                  </a:cubicBezTo>
                  <a:cubicBezTo>
                    <a:pt x="4711" y="3810"/>
                    <a:pt x="4577" y="3711"/>
                    <a:pt x="4443" y="3604"/>
                  </a:cubicBezTo>
                  <a:cubicBezTo>
                    <a:pt x="4283" y="3711"/>
                    <a:pt x="4104" y="3792"/>
                    <a:pt x="3926" y="3836"/>
                  </a:cubicBezTo>
                  <a:cubicBezTo>
                    <a:pt x="3768" y="3879"/>
                    <a:pt x="3606" y="3899"/>
                    <a:pt x="3443" y="3899"/>
                  </a:cubicBezTo>
                  <a:cubicBezTo>
                    <a:pt x="3065" y="3899"/>
                    <a:pt x="2686" y="3789"/>
                    <a:pt x="2356" y="3595"/>
                  </a:cubicBezTo>
                  <a:cubicBezTo>
                    <a:pt x="2061" y="3426"/>
                    <a:pt x="1811" y="3194"/>
                    <a:pt x="1579" y="2944"/>
                  </a:cubicBezTo>
                  <a:cubicBezTo>
                    <a:pt x="812" y="2132"/>
                    <a:pt x="286" y="1098"/>
                    <a:pt x="54" y="0"/>
                  </a:cubicBezTo>
                  <a:close/>
                </a:path>
              </a:pathLst>
            </a:custGeom>
            <a:solidFill>
              <a:srgbClr val="595959">
                <a:alpha val="16069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995390" y="811279"/>
              <a:ext cx="466550" cy="304786"/>
            </a:xfrm>
            <a:custGeom>
              <a:avLst/>
              <a:gdLst/>
              <a:ahLst/>
              <a:cxnLst/>
              <a:rect l="l" t="t" r="r" b="b"/>
              <a:pathLst>
                <a:path w="7369" h="4814" extrusionOk="0">
                  <a:moveTo>
                    <a:pt x="277" y="1"/>
                  </a:moveTo>
                  <a:cubicBezTo>
                    <a:pt x="241" y="72"/>
                    <a:pt x="214" y="153"/>
                    <a:pt x="196" y="233"/>
                  </a:cubicBezTo>
                  <a:cubicBezTo>
                    <a:pt x="0" y="893"/>
                    <a:pt x="134" y="1660"/>
                    <a:pt x="544" y="2338"/>
                  </a:cubicBezTo>
                  <a:cubicBezTo>
                    <a:pt x="892" y="2927"/>
                    <a:pt x="1454" y="3444"/>
                    <a:pt x="2195" y="3881"/>
                  </a:cubicBezTo>
                  <a:cubicBezTo>
                    <a:pt x="2614" y="4131"/>
                    <a:pt x="3051" y="4328"/>
                    <a:pt x="3560" y="4559"/>
                  </a:cubicBezTo>
                  <a:cubicBezTo>
                    <a:pt x="3631" y="4595"/>
                    <a:pt x="3702" y="4622"/>
                    <a:pt x="3774" y="4658"/>
                  </a:cubicBezTo>
                  <a:cubicBezTo>
                    <a:pt x="3994" y="4761"/>
                    <a:pt x="4234" y="4813"/>
                    <a:pt x="4475" y="4813"/>
                  </a:cubicBezTo>
                  <a:cubicBezTo>
                    <a:pt x="4565" y="4813"/>
                    <a:pt x="4656" y="4806"/>
                    <a:pt x="4746" y="4791"/>
                  </a:cubicBezTo>
                  <a:cubicBezTo>
                    <a:pt x="4764" y="4783"/>
                    <a:pt x="4782" y="4783"/>
                    <a:pt x="4809" y="4783"/>
                  </a:cubicBezTo>
                  <a:cubicBezTo>
                    <a:pt x="4942" y="4756"/>
                    <a:pt x="5076" y="4711"/>
                    <a:pt x="5201" y="4649"/>
                  </a:cubicBezTo>
                  <a:cubicBezTo>
                    <a:pt x="5727" y="4399"/>
                    <a:pt x="6165" y="4149"/>
                    <a:pt x="6539" y="3881"/>
                  </a:cubicBezTo>
                  <a:cubicBezTo>
                    <a:pt x="6860" y="3658"/>
                    <a:pt x="7137" y="3418"/>
                    <a:pt x="7369" y="3168"/>
                  </a:cubicBezTo>
                  <a:lnTo>
                    <a:pt x="7369" y="3168"/>
                  </a:lnTo>
                  <a:cubicBezTo>
                    <a:pt x="6664" y="3739"/>
                    <a:pt x="5772" y="4078"/>
                    <a:pt x="4862" y="4105"/>
                  </a:cubicBezTo>
                  <a:cubicBezTo>
                    <a:pt x="4814" y="4106"/>
                    <a:pt x="4765" y="4107"/>
                    <a:pt x="4717" y="4107"/>
                  </a:cubicBezTo>
                  <a:cubicBezTo>
                    <a:pt x="3535" y="4107"/>
                    <a:pt x="2367" y="3588"/>
                    <a:pt x="1552" y="2740"/>
                  </a:cubicBezTo>
                  <a:cubicBezTo>
                    <a:pt x="839" y="1999"/>
                    <a:pt x="393" y="1018"/>
                    <a:pt x="277" y="1"/>
                  </a:cubicBezTo>
                  <a:close/>
                </a:path>
              </a:pathLst>
            </a:custGeom>
            <a:solidFill>
              <a:srgbClr val="595959">
                <a:alpha val="16069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470368" y="951392"/>
              <a:ext cx="222607" cy="129474"/>
            </a:xfrm>
            <a:custGeom>
              <a:avLst/>
              <a:gdLst/>
              <a:ahLst/>
              <a:cxnLst/>
              <a:rect l="l" t="t" r="r" b="b"/>
              <a:pathLst>
                <a:path w="3516" h="2045" extrusionOk="0">
                  <a:moveTo>
                    <a:pt x="3516" y="0"/>
                  </a:moveTo>
                  <a:lnTo>
                    <a:pt x="3516" y="0"/>
                  </a:lnTo>
                  <a:cubicBezTo>
                    <a:pt x="3293" y="232"/>
                    <a:pt x="3034" y="428"/>
                    <a:pt x="2766" y="616"/>
                  </a:cubicBezTo>
                  <a:cubicBezTo>
                    <a:pt x="2338" y="919"/>
                    <a:pt x="1874" y="1214"/>
                    <a:pt x="1348" y="1267"/>
                  </a:cubicBezTo>
                  <a:cubicBezTo>
                    <a:pt x="1285" y="1274"/>
                    <a:pt x="1223" y="1278"/>
                    <a:pt x="1161" y="1278"/>
                  </a:cubicBezTo>
                  <a:cubicBezTo>
                    <a:pt x="912" y="1278"/>
                    <a:pt x="666" y="1221"/>
                    <a:pt x="438" y="1106"/>
                  </a:cubicBezTo>
                  <a:cubicBezTo>
                    <a:pt x="304" y="1267"/>
                    <a:pt x="152" y="1419"/>
                    <a:pt x="1" y="1561"/>
                  </a:cubicBezTo>
                  <a:cubicBezTo>
                    <a:pt x="327" y="1828"/>
                    <a:pt x="662" y="2044"/>
                    <a:pt x="1020" y="2044"/>
                  </a:cubicBezTo>
                  <a:cubicBezTo>
                    <a:pt x="1034" y="2044"/>
                    <a:pt x="1048" y="2044"/>
                    <a:pt x="1062" y="2043"/>
                  </a:cubicBezTo>
                  <a:cubicBezTo>
                    <a:pt x="1357" y="2034"/>
                    <a:pt x="1651" y="1856"/>
                    <a:pt x="1892" y="1686"/>
                  </a:cubicBezTo>
                  <a:cubicBezTo>
                    <a:pt x="2579" y="1214"/>
                    <a:pt x="3123" y="643"/>
                    <a:pt x="3516" y="0"/>
                  </a:cubicBezTo>
                  <a:close/>
                </a:path>
              </a:pathLst>
            </a:custGeom>
            <a:solidFill>
              <a:srgbClr val="595959">
                <a:alpha val="16069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52352" y="937780"/>
              <a:ext cx="89271" cy="75848"/>
            </a:xfrm>
            <a:custGeom>
              <a:avLst/>
              <a:gdLst/>
              <a:ahLst/>
              <a:cxnLst/>
              <a:rect l="l" t="t" r="r" b="b"/>
              <a:pathLst>
                <a:path w="1410" h="1198" extrusionOk="0">
                  <a:moveTo>
                    <a:pt x="707" y="1"/>
                  </a:moveTo>
                  <a:cubicBezTo>
                    <a:pt x="700" y="1"/>
                    <a:pt x="694" y="1"/>
                    <a:pt x="687" y="1"/>
                  </a:cubicBezTo>
                  <a:cubicBezTo>
                    <a:pt x="304" y="19"/>
                    <a:pt x="0" y="296"/>
                    <a:pt x="18" y="626"/>
                  </a:cubicBezTo>
                  <a:cubicBezTo>
                    <a:pt x="27" y="945"/>
                    <a:pt x="328" y="1197"/>
                    <a:pt x="694" y="1197"/>
                  </a:cubicBezTo>
                  <a:cubicBezTo>
                    <a:pt x="707" y="1197"/>
                    <a:pt x="719" y="1197"/>
                    <a:pt x="732" y="1197"/>
                  </a:cubicBezTo>
                  <a:cubicBezTo>
                    <a:pt x="1115" y="1179"/>
                    <a:pt x="1410" y="902"/>
                    <a:pt x="1401" y="572"/>
                  </a:cubicBezTo>
                  <a:cubicBezTo>
                    <a:pt x="1383" y="248"/>
                    <a:pt x="1073" y="1"/>
                    <a:pt x="7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114546" y="946834"/>
              <a:ext cx="89271" cy="75848"/>
            </a:xfrm>
            <a:custGeom>
              <a:avLst/>
              <a:gdLst/>
              <a:ahLst/>
              <a:cxnLst/>
              <a:rect l="l" t="t" r="r" b="b"/>
              <a:pathLst>
                <a:path w="1410" h="1198" extrusionOk="0">
                  <a:moveTo>
                    <a:pt x="698" y="1"/>
                  </a:moveTo>
                  <a:cubicBezTo>
                    <a:pt x="692" y="1"/>
                    <a:pt x="685" y="1"/>
                    <a:pt x="678" y="1"/>
                  </a:cubicBezTo>
                  <a:cubicBezTo>
                    <a:pt x="304" y="19"/>
                    <a:pt x="0" y="295"/>
                    <a:pt x="9" y="625"/>
                  </a:cubicBezTo>
                  <a:cubicBezTo>
                    <a:pt x="27" y="945"/>
                    <a:pt x="328" y="1197"/>
                    <a:pt x="695" y="1197"/>
                  </a:cubicBezTo>
                  <a:cubicBezTo>
                    <a:pt x="707" y="1197"/>
                    <a:pt x="719" y="1197"/>
                    <a:pt x="732" y="1196"/>
                  </a:cubicBezTo>
                  <a:cubicBezTo>
                    <a:pt x="1107" y="1178"/>
                    <a:pt x="1410" y="902"/>
                    <a:pt x="1401" y="572"/>
                  </a:cubicBezTo>
                  <a:cubicBezTo>
                    <a:pt x="1384" y="247"/>
                    <a:pt x="1073" y="1"/>
                    <a:pt x="6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251240" y="947024"/>
              <a:ext cx="52043" cy="21969"/>
            </a:xfrm>
            <a:custGeom>
              <a:avLst/>
              <a:gdLst/>
              <a:ahLst/>
              <a:cxnLst/>
              <a:rect l="l" t="t" r="r" b="b"/>
              <a:pathLst>
                <a:path w="822" h="347" extrusionOk="0">
                  <a:moveTo>
                    <a:pt x="719" y="0"/>
                  </a:moveTo>
                  <a:cubicBezTo>
                    <a:pt x="692" y="0"/>
                    <a:pt x="664" y="12"/>
                    <a:pt x="643" y="34"/>
                  </a:cubicBezTo>
                  <a:cubicBezTo>
                    <a:pt x="589" y="114"/>
                    <a:pt x="500" y="167"/>
                    <a:pt x="411" y="167"/>
                  </a:cubicBezTo>
                  <a:cubicBezTo>
                    <a:pt x="402" y="168"/>
                    <a:pt x="393" y="169"/>
                    <a:pt x="384" y="169"/>
                  </a:cubicBezTo>
                  <a:cubicBezTo>
                    <a:pt x="304" y="169"/>
                    <a:pt x="225" y="133"/>
                    <a:pt x="161" y="69"/>
                  </a:cubicBezTo>
                  <a:cubicBezTo>
                    <a:pt x="148" y="51"/>
                    <a:pt x="125" y="43"/>
                    <a:pt x="102" y="43"/>
                  </a:cubicBezTo>
                  <a:cubicBezTo>
                    <a:pt x="78" y="43"/>
                    <a:pt x="54" y="51"/>
                    <a:pt x="36" y="69"/>
                  </a:cubicBezTo>
                  <a:cubicBezTo>
                    <a:pt x="0" y="105"/>
                    <a:pt x="0" y="158"/>
                    <a:pt x="36" y="194"/>
                  </a:cubicBezTo>
                  <a:cubicBezTo>
                    <a:pt x="127" y="294"/>
                    <a:pt x="257" y="347"/>
                    <a:pt x="382" y="347"/>
                  </a:cubicBezTo>
                  <a:cubicBezTo>
                    <a:pt x="391" y="347"/>
                    <a:pt x="401" y="346"/>
                    <a:pt x="411" y="346"/>
                  </a:cubicBezTo>
                  <a:lnTo>
                    <a:pt x="429" y="346"/>
                  </a:lnTo>
                  <a:cubicBezTo>
                    <a:pt x="562" y="337"/>
                    <a:pt x="705" y="266"/>
                    <a:pt x="785" y="141"/>
                  </a:cubicBezTo>
                  <a:cubicBezTo>
                    <a:pt x="821" y="105"/>
                    <a:pt x="812" y="51"/>
                    <a:pt x="768" y="16"/>
                  </a:cubicBezTo>
                  <a:cubicBezTo>
                    <a:pt x="753" y="5"/>
                    <a:pt x="737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181215" y="910682"/>
              <a:ext cx="63882" cy="38431"/>
            </a:xfrm>
            <a:custGeom>
              <a:avLst/>
              <a:gdLst/>
              <a:ahLst/>
              <a:cxnLst/>
              <a:rect l="l" t="t" r="r" b="b"/>
              <a:pathLst>
                <a:path w="1009" h="607" extrusionOk="0">
                  <a:moveTo>
                    <a:pt x="508" y="1"/>
                  </a:moveTo>
                  <a:cubicBezTo>
                    <a:pt x="502" y="1"/>
                    <a:pt x="497" y="1"/>
                    <a:pt x="491" y="1"/>
                  </a:cubicBezTo>
                  <a:cubicBezTo>
                    <a:pt x="286" y="10"/>
                    <a:pt x="107" y="170"/>
                    <a:pt x="27" y="420"/>
                  </a:cubicBezTo>
                  <a:cubicBezTo>
                    <a:pt x="0" y="492"/>
                    <a:pt x="45" y="572"/>
                    <a:pt x="125" y="599"/>
                  </a:cubicBezTo>
                  <a:cubicBezTo>
                    <a:pt x="139" y="604"/>
                    <a:pt x="154" y="606"/>
                    <a:pt x="168" y="606"/>
                  </a:cubicBezTo>
                  <a:cubicBezTo>
                    <a:pt x="226" y="606"/>
                    <a:pt x="282" y="565"/>
                    <a:pt x="303" y="501"/>
                  </a:cubicBezTo>
                  <a:cubicBezTo>
                    <a:pt x="348" y="367"/>
                    <a:pt x="437" y="286"/>
                    <a:pt x="500" y="286"/>
                  </a:cubicBezTo>
                  <a:cubicBezTo>
                    <a:pt x="562" y="286"/>
                    <a:pt x="660" y="358"/>
                    <a:pt x="714" y="492"/>
                  </a:cubicBezTo>
                  <a:cubicBezTo>
                    <a:pt x="741" y="554"/>
                    <a:pt x="794" y="581"/>
                    <a:pt x="857" y="581"/>
                  </a:cubicBezTo>
                  <a:cubicBezTo>
                    <a:pt x="874" y="581"/>
                    <a:pt x="883" y="581"/>
                    <a:pt x="901" y="572"/>
                  </a:cubicBezTo>
                  <a:cubicBezTo>
                    <a:pt x="973" y="545"/>
                    <a:pt x="1008" y="456"/>
                    <a:pt x="981" y="385"/>
                  </a:cubicBezTo>
                  <a:cubicBezTo>
                    <a:pt x="895" y="150"/>
                    <a:pt x="707" y="1"/>
                    <a:pt x="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314490" y="905616"/>
              <a:ext cx="63882" cy="38431"/>
            </a:xfrm>
            <a:custGeom>
              <a:avLst/>
              <a:gdLst/>
              <a:ahLst/>
              <a:cxnLst/>
              <a:rect l="l" t="t" r="r" b="b"/>
              <a:pathLst>
                <a:path w="1009" h="607" extrusionOk="0">
                  <a:moveTo>
                    <a:pt x="508" y="0"/>
                  </a:moveTo>
                  <a:cubicBezTo>
                    <a:pt x="503" y="0"/>
                    <a:pt x="497" y="0"/>
                    <a:pt x="491" y="1"/>
                  </a:cubicBezTo>
                  <a:cubicBezTo>
                    <a:pt x="286" y="10"/>
                    <a:pt x="99" y="170"/>
                    <a:pt x="27" y="420"/>
                  </a:cubicBezTo>
                  <a:cubicBezTo>
                    <a:pt x="1" y="491"/>
                    <a:pt x="45" y="572"/>
                    <a:pt x="116" y="598"/>
                  </a:cubicBezTo>
                  <a:cubicBezTo>
                    <a:pt x="132" y="604"/>
                    <a:pt x="148" y="606"/>
                    <a:pt x="164" y="606"/>
                  </a:cubicBezTo>
                  <a:cubicBezTo>
                    <a:pt x="226" y="606"/>
                    <a:pt x="282" y="565"/>
                    <a:pt x="304" y="500"/>
                  </a:cubicBezTo>
                  <a:cubicBezTo>
                    <a:pt x="340" y="366"/>
                    <a:pt x="429" y="286"/>
                    <a:pt x="500" y="286"/>
                  </a:cubicBezTo>
                  <a:cubicBezTo>
                    <a:pt x="563" y="286"/>
                    <a:pt x="661" y="358"/>
                    <a:pt x="714" y="491"/>
                  </a:cubicBezTo>
                  <a:cubicBezTo>
                    <a:pt x="741" y="554"/>
                    <a:pt x="794" y="581"/>
                    <a:pt x="857" y="581"/>
                  </a:cubicBezTo>
                  <a:cubicBezTo>
                    <a:pt x="866" y="581"/>
                    <a:pt x="884" y="581"/>
                    <a:pt x="902" y="572"/>
                  </a:cubicBezTo>
                  <a:cubicBezTo>
                    <a:pt x="973" y="545"/>
                    <a:pt x="1009" y="465"/>
                    <a:pt x="982" y="384"/>
                  </a:cubicBezTo>
                  <a:cubicBezTo>
                    <a:pt x="886" y="150"/>
                    <a:pt x="707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742895" y="578475"/>
              <a:ext cx="1030854" cy="1010657"/>
            </a:xfrm>
            <a:custGeom>
              <a:avLst/>
              <a:gdLst/>
              <a:ahLst/>
              <a:cxnLst/>
              <a:rect l="l" t="t" r="r" b="b"/>
              <a:pathLst>
                <a:path w="16282" h="15963" extrusionOk="0">
                  <a:moveTo>
                    <a:pt x="12799" y="520"/>
                  </a:moveTo>
                  <a:cubicBezTo>
                    <a:pt x="12865" y="520"/>
                    <a:pt x="12932" y="523"/>
                    <a:pt x="12998" y="529"/>
                  </a:cubicBezTo>
                  <a:cubicBezTo>
                    <a:pt x="13971" y="618"/>
                    <a:pt x="14872" y="1278"/>
                    <a:pt x="15318" y="2224"/>
                  </a:cubicBezTo>
                  <a:cubicBezTo>
                    <a:pt x="15728" y="3098"/>
                    <a:pt x="15737" y="4213"/>
                    <a:pt x="15345" y="5203"/>
                  </a:cubicBezTo>
                  <a:cubicBezTo>
                    <a:pt x="14988" y="6113"/>
                    <a:pt x="14301" y="6934"/>
                    <a:pt x="13382" y="7576"/>
                  </a:cubicBezTo>
                  <a:cubicBezTo>
                    <a:pt x="13141" y="7746"/>
                    <a:pt x="12847" y="7924"/>
                    <a:pt x="12552" y="7933"/>
                  </a:cubicBezTo>
                  <a:cubicBezTo>
                    <a:pt x="12538" y="7934"/>
                    <a:pt x="12524" y="7934"/>
                    <a:pt x="12510" y="7934"/>
                  </a:cubicBezTo>
                  <a:cubicBezTo>
                    <a:pt x="12152" y="7934"/>
                    <a:pt x="11817" y="7718"/>
                    <a:pt x="11491" y="7451"/>
                  </a:cubicBezTo>
                  <a:cubicBezTo>
                    <a:pt x="11964" y="7014"/>
                    <a:pt x="12329" y="6524"/>
                    <a:pt x="12579" y="6006"/>
                  </a:cubicBezTo>
                  <a:cubicBezTo>
                    <a:pt x="12998" y="5132"/>
                    <a:pt x="13070" y="4160"/>
                    <a:pt x="12766" y="3339"/>
                  </a:cubicBezTo>
                  <a:cubicBezTo>
                    <a:pt x="12445" y="2447"/>
                    <a:pt x="11642" y="1769"/>
                    <a:pt x="10768" y="1626"/>
                  </a:cubicBezTo>
                  <a:cubicBezTo>
                    <a:pt x="11181" y="966"/>
                    <a:pt x="11982" y="520"/>
                    <a:pt x="12799" y="520"/>
                  </a:cubicBezTo>
                  <a:close/>
                  <a:moveTo>
                    <a:pt x="10412" y="2128"/>
                  </a:moveTo>
                  <a:cubicBezTo>
                    <a:pt x="10490" y="2128"/>
                    <a:pt x="10567" y="2133"/>
                    <a:pt x="10643" y="2143"/>
                  </a:cubicBezTo>
                  <a:cubicBezTo>
                    <a:pt x="11348" y="2233"/>
                    <a:pt x="12008" y="2786"/>
                    <a:pt x="12276" y="3517"/>
                  </a:cubicBezTo>
                  <a:cubicBezTo>
                    <a:pt x="12534" y="4204"/>
                    <a:pt x="12472" y="5025"/>
                    <a:pt x="12106" y="5774"/>
                  </a:cubicBezTo>
                  <a:cubicBezTo>
                    <a:pt x="11794" y="6443"/>
                    <a:pt x="11259" y="7041"/>
                    <a:pt x="10527" y="7558"/>
                  </a:cubicBezTo>
                  <a:cubicBezTo>
                    <a:pt x="10153" y="7817"/>
                    <a:pt x="9715" y="8076"/>
                    <a:pt x="9189" y="8326"/>
                  </a:cubicBezTo>
                  <a:cubicBezTo>
                    <a:pt x="9064" y="8388"/>
                    <a:pt x="8930" y="8433"/>
                    <a:pt x="8797" y="8460"/>
                  </a:cubicBezTo>
                  <a:cubicBezTo>
                    <a:pt x="8770" y="8460"/>
                    <a:pt x="8752" y="8460"/>
                    <a:pt x="8734" y="8468"/>
                  </a:cubicBezTo>
                  <a:cubicBezTo>
                    <a:pt x="8644" y="8483"/>
                    <a:pt x="8553" y="8490"/>
                    <a:pt x="8463" y="8490"/>
                  </a:cubicBezTo>
                  <a:cubicBezTo>
                    <a:pt x="8222" y="8490"/>
                    <a:pt x="7982" y="8438"/>
                    <a:pt x="7762" y="8335"/>
                  </a:cubicBezTo>
                  <a:cubicBezTo>
                    <a:pt x="7690" y="8299"/>
                    <a:pt x="7619" y="8272"/>
                    <a:pt x="7548" y="8236"/>
                  </a:cubicBezTo>
                  <a:cubicBezTo>
                    <a:pt x="7039" y="8005"/>
                    <a:pt x="6602" y="7808"/>
                    <a:pt x="6183" y="7558"/>
                  </a:cubicBezTo>
                  <a:cubicBezTo>
                    <a:pt x="5442" y="7121"/>
                    <a:pt x="4880" y="6604"/>
                    <a:pt x="4532" y="6015"/>
                  </a:cubicBezTo>
                  <a:cubicBezTo>
                    <a:pt x="4122" y="5337"/>
                    <a:pt x="3988" y="4570"/>
                    <a:pt x="4184" y="3910"/>
                  </a:cubicBezTo>
                  <a:cubicBezTo>
                    <a:pt x="4434" y="3018"/>
                    <a:pt x="5326" y="2340"/>
                    <a:pt x="6254" y="2322"/>
                  </a:cubicBezTo>
                  <a:lnTo>
                    <a:pt x="6281" y="2322"/>
                  </a:lnTo>
                  <a:cubicBezTo>
                    <a:pt x="7191" y="2322"/>
                    <a:pt x="8083" y="2973"/>
                    <a:pt x="8359" y="3847"/>
                  </a:cubicBezTo>
                  <a:cubicBezTo>
                    <a:pt x="8396" y="3966"/>
                    <a:pt x="8507" y="4035"/>
                    <a:pt x="8620" y="4035"/>
                  </a:cubicBezTo>
                  <a:cubicBezTo>
                    <a:pt x="8643" y="4035"/>
                    <a:pt x="8667" y="4032"/>
                    <a:pt x="8690" y="4026"/>
                  </a:cubicBezTo>
                  <a:cubicBezTo>
                    <a:pt x="8823" y="3981"/>
                    <a:pt x="8904" y="3830"/>
                    <a:pt x="8859" y="3696"/>
                  </a:cubicBezTo>
                  <a:cubicBezTo>
                    <a:pt x="8788" y="3455"/>
                    <a:pt x="8672" y="3223"/>
                    <a:pt x="8520" y="3009"/>
                  </a:cubicBezTo>
                  <a:cubicBezTo>
                    <a:pt x="9114" y="2439"/>
                    <a:pt x="9792" y="2128"/>
                    <a:pt x="10412" y="2128"/>
                  </a:cubicBezTo>
                  <a:close/>
                  <a:moveTo>
                    <a:pt x="3878" y="792"/>
                  </a:moveTo>
                  <a:cubicBezTo>
                    <a:pt x="3995" y="792"/>
                    <a:pt x="4113" y="799"/>
                    <a:pt x="4229" y="814"/>
                  </a:cubicBezTo>
                  <a:cubicBezTo>
                    <a:pt x="4925" y="912"/>
                    <a:pt x="5540" y="1314"/>
                    <a:pt x="5835" y="1840"/>
                  </a:cubicBezTo>
                  <a:cubicBezTo>
                    <a:pt x="5415" y="1920"/>
                    <a:pt x="5005" y="2099"/>
                    <a:pt x="4648" y="2375"/>
                  </a:cubicBezTo>
                  <a:cubicBezTo>
                    <a:pt x="4175" y="2732"/>
                    <a:pt x="3828" y="3223"/>
                    <a:pt x="3676" y="3767"/>
                  </a:cubicBezTo>
                  <a:cubicBezTo>
                    <a:pt x="3453" y="4570"/>
                    <a:pt x="3596" y="5489"/>
                    <a:pt x="4086" y="6292"/>
                  </a:cubicBezTo>
                  <a:cubicBezTo>
                    <a:pt x="4416" y="6836"/>
                    <a:pt x="4898" y="7335"/>
                    <a:pt x="5531" y="7764"/>
                  </a:cubicBezTo>
                  <a:cubicBezTo>
                    <a:pt x="5210" y="8112"/>
                    <a:pt x="4871" y="8406"/>
                    <a:pt x="4479" y="8477"/>
                  </a:cubicBezTo>
                  <a:cubicBezTo>
                    <a:pt x="4421" y="8487"/>
                    <a:pt x="4361" y="8492"/>
                    <a:pt x="4298" y="8492"/>
                  </a:cubicBezTo>
                  <a:cubicBezTo>
                    <a:pt x="4027" y="8492"/>
                    <a:pt x="3714" y="8397"/>
                    <a:pt x="3337" y="8201"/>
                  </a:cubicBezTo>
                  <a:cubicBezTo>
                    <a:pt x="2240" y="7630"/>
                    <a:pt x="1374" y="6693"/>
                    <a:pt x="973" y="5632"/>
                  </a:cubicBezTo>
                  <a:cubicBezTo>
                    <a:pt x="545" y="4490"/>
                    <a:pt x="661" y="3196"/>
                    <a:pt x="1267" y="2250"/>
                  </a:cubicBezTo>
                  <a:cubicBezTo>
                    <a:pt x="1579" y="1769"/>
                    <a:pt x="2034" y="1367"/>
                    <a:pt x="2561" y="1109"/>
                  </a:cubicBezTo>
                  <a:cubicBezTo>
                    <a:pt x="2990" y="897"/>
                    <a:pt x="3437" y="792"/>
                    <a:pt x="3878" y="792"/>
                  </a:cubicBezTo>
                  <a:close/>
                  <a:moveTo>
                    <a:pt x="12267" y="8433"/>
                  </a:moveTo>
                  <a:cubicBezTo>
                    <a:pt x="12347" y="8451"/>
                    <a:pt x="12427" y="8460"/>
                    <a:pt x="12517" y="8460"/>
                  </a:cubicBezTo>
                  <a:lnTo>
                    <a:pt x="12570" y="8460"/>
                  </a:lnTo>
                  <a:cubicBezTo>
                    <a:pt x="12615" y="8451"/>
                    <a:pt x="12650" y="8451"/>
                    <a:pt x="12695" y="8442"/>
                  </a:cubicBezTo>
                  <a:cubicBezTo>
                    <a:pt x="12731" y="8540"/>
                    <a:pt x="12758" y="8638"/>
                    <a:pt x="12775" y="8745"/>
                  </a:cubicBezTo>
                  <a:cubicBezTo>
                    <a:pt x="12670" y="8762"/>
                    <a:pt x="12563" y="8771"/>
                    <a:pt x="12455" y="8771"/>
                  </a:cubicBezTo>
                  <a:cubicBezTo>
                    <a:pt x="12335" y="8771"/>
                    <a:pt x="12215" y="8760"/>
                    <a:pt x="12097" y="8736"/>
                  </a:cubicBezTo>
                  <a:cubicBezTo>
                    <a:pt x="12160" y="8638"/>
                    <a:pt x="12213" y="8540"/>
                    <a:pt x="12267" y="8433"/>
                  </a:cubicBezTo>
                  <a:close/>
                  <a:moveTo>
                    <a:pt x="4978" y="8861"/>
                  </a:moveTo>
                  <a:cubicBezTo>
                    <a:pt x="5050" y="8941"/>
                    <a:pt x="5112" y="9022"/>
                    <a:pt x="5166" y="9111"/>
                  </a:cubicBezTo>
                  <a:cubicBezTo>
                    <a:pt x="4907" y="9227"/>
                    <a:pt x="4630" y="9307"/>
                    <a:pt x="4345" y="9334"/>
                  </a:cubicBezTo>
                  <a:lnTo>
                    <a:pt x="4425" y="9013"/>
                  </a:lnTo>
                  <a:cubicBezTo>
                    <a:pt x="4470" y="9004"/>
                    <a:pt x="4514" y="9004"/>
                    <a:pt x="4568" y="8995"/>
                  </a:cubicBezTo>
                  <a:cubicBezTo>
                    <a:pt x="4711" y="8968"/>
                    <a:pt x="4845" y="8923"/>
                    <a:pt x="4978" y="8861"/>
                  </a:cubicBezTo>
                  <a:close/>
                  <a:moveTo>
                    <a:pt x="7940" y="8950"/>
                  </a:moveTo>
                  <a:cubicBezTo>
                    <a:pt x="8119" y="8995"/>
                    <a:pt x="8288" y="9013"/>
                    <a:pt x="8466" y="9013"/>
                  </a:cubicBezTo>
                  <a:cubicBezTo>
                    <a:pt x="8538" y="9013"/>
                    <a:pt x="8618" y="9013"/>
                    <a:pt x="8690" y="9004"/>
                  </a:cubicBezTo>
                  <a:lnTo>
                    <a:pt x="8921" y="9352"/>
                  </a:lnTo>
                  <a:cubicBezTo>
                    <a:pt x="8957" y="9396"/>
                    <a:pt x="8975" y="9423"/>
                    <a:pt x="8984" y="9441"/>
                  </a:cubicBezTo>
                  <a:cubicBezTo>
                    <a:pt x="8966" y="9459"/>
                    <a:pt x="8939" y="9477"/>
                    <a:pt x="8895" y="9494"/>
                  </a:cubicBezTo>
                  <a:cubicBezTo>
                    <a:pt x="8699" y="9567"/>
                    <a:pt x="8489" y="9594"/>
                    <a:pt x="8275" y="9594"/>
                  </a:cubicBezTo>
                  <a:cubicBezTo>
                    <a:pt x="8071" y="9594"/>
                    <a:pt x="7864" y="9569"/>
                    <a:pt x="7664" y="9539"/>
                  </a:cubicBezTo>
                  <a:cubicBezTo>
                    <a:pt x="7771" y="9352"/>
                    <a:pt x="7860" y="9155"/>
                    <a:pt x="7940" y="8950"/>
                  </a:cubicBezTo>
                  <a:close/>
                  <a:moveTo>
                    <a:pt x="11080" y="7799"/>
                  </a:moveTo>
                  <a:cubicBezTo>
                    <a:pt x="11294" y="7969"/>
                    <a:pt x="11526" y="8138"/>
                    <a:pt x="11767" y="8263"/>
                  </a:cubicBezTo>
                  <a:cubicBezTo>
                    <a:pt x="11678" y="8433"/>
                    <a:pt x="11580" y="8584"/>
                    <a:pt x="11455" y="8727"/>
                  </a:cubicBezTo>
                  <a:cubicBezTo>
                    <a:pt x="11402" y="8799"/>
                    <a:pt x="11384" y="8888"/>
                    <a:pt x="11410" y="8968"/>
                  </a:cubicBezTo>
                  <a:cubicBezTo>
                    <a:pt x="11428" y="9048"/>
                    <a:pt x="11491" y="9120"/>
                    <a:pt x="11571" y="9146"/>
                  </a:cubicBezTo>
                  <a:cubicBezTo>
                    <a:pt x="11785" y="9218"/>
                    <a:pt x="12008" y="9262"/>
                    <a:pt x="12231" y="9280"/>
                  </a:cubicBezTo>
                  <a:cubicBezTo>
                    <a:pt x="12044" y="10101"/>
                    <a:pt x="11517" y="10841"/>
                    <a:pt x="11018" y="11475"/>
                  </a:cubicBezTo>
                  <a:cubicBezTo>
                    <a:pt x="10973" y="11528"/>
                    <a:pt x="10929" y="11582"/>
                    <a:pt x="10884" y="11635"/>
                  </a:cubicBezTo>
                  <a:cubicBezTo>
                    <a:pt x="10420" y="12233"/>
                    <a:pt x="9930" y="12849"/>
                    <a:pt x="9653" y="13562"/>
                  </a:cubicBezTo>
                  <a:cubicBezTo>
                    <a:pt x="9127" y="12465"/>
                    <a:pt x="8761" y="11305"/>
                    <a:pt x="8565" y="10101"/>
                  </a:cubicBezTo>
                  <a:cubicBezTo>
                    <a:pt x="8734" y="10083"/>
                    <a:pt x="8913" y="10047"/>
                    <a:pt x="9082" y="9976"/>
                  </a:cubicBezTo>
                  <a:cubicBezTo>
                    <a:pt x="9385" y="9860"/>
                    <a:pt x="9475" y="9673"/>
                    <a:pt x="9501" y="9548"/>
                  </a:cubicBezTo>
                  <a:cubicBezTo>
                    <a:pt x="9546" y="9325"/>
                    <a:pt x="9421" y="9146"/>
                    <a:pt x="9359" y="9057"/>
                  </a:cubicBezTo>
                  <a:lnTo>
                    <a:pt x="9234" y="8879"/>
                  </a:lnTo>
                  <a:cubicBezTo>
                    <a:pt x="9296" y="8852"/>
                    <a:pt x="9359" y="8825"/>
                    <a:pt x="9412" y="8799"/>
                  </a:cubicBezTo>
                  <a:cubicBezTo>
                    <a:pt x="9965" y="8531"/>
                    <a:pt x="10429" y="8263"/>
                    <a:pt x="10831" y="7978"/>
                  </a:cubicBezTo>
                  <a:cubicBezTo>
                    <a:pt x="10920" y="7924"/>
                    <a:pt x="11000" y="7862"/>
                    <a:pt x="11080" y="7799"/>
                  </a:cubicBezTo>
                  <a:close/>
                  <a:moveTo>
                    <a:pt x="5978" y="8040"/>
                  </a:moveTo>
                  <a:cubicBezTo>
                    <a:pt x="6406" y="8290"/>
                    <a:pt x="6852" y="8495"/>
                    <a:pt x="7334" y="8718"/>
                  </a:cubicBezTo>
                  <a:cubicBezTo>
                    <a:pt x="7369" y="8736"/>
                    <a:pt x="7414" y="8754"/>
                    <a:pt x="7449" y="8772"/>
                  </a:cubicBezTo>
                  <a:cubicBezTo>
                    <a:pt x="7342" y="9057"/>
                    <a:pt x="7200" y="9325"/>
                    <a:pt x="7021" y="9575"/>
                  </a:cubicBezTo>
                  <a:cubicBezTo>
                    <a:pt x="6977" y="9655"/>
                    <a:pt x="6968" y="9744"/>
                    <a:pt x="6995" y="9824"/>
                  </a:cubicBezTo>
                  <a:cubicBezTo>
                    <a:pt x="7030" y="9905"/>
                    <a:pt x="7102" y="9967"/>
                    <a:pt x="7191" y="9985"/>
                  </a:cubicBezTo>
                  <a:cubicBezTo>
                    <a:pt x="7512" y="10047"/>
                    <a:pt x="7887" y="10119"/>
                    <a:pt x="8270" y="10119"/>
                  </a:cubicBezTo>
                  <a:cubicBezTo>
                    <a:pt x="8466" y="11332"/>
                    <a:pt x="8832" y="12501"/>
                    <a:pt x="9350" y="13616"/>
                  </a:cubicBezTo>
                  <a:cubicBezTo>
                    <a:pt x="9153" y="13518"/>
                    <a:pt x="8948" y="13420"/>
                    <a:pt x="8743" y="13321"/>
                  </a:cubicBezTo>
                  <a:cubicBezTo>
                    <a:pt x="8386" y="13152"/>
                    <a:pt x="8020" y="12974"/>
                    <a:pt x="7664" y="12786"/>
                  </a:cubicBezTo>
                  <a:cubicBezTo>
                    <a:pt x="6887" y="12367"/>
                    <a:pt x="6334" y="11957"/>
                    <a:pt x="5915" y="11484"/>
                  </a:cubicBezTo>
                  <a:cubicBezTo>
                    <a:pt x="5433" y="10940"/>
                    <a:pt x="5139" y="10315"/>
                    <a:pt x="5076" y="9708"/>
                  </a:cubicBezTo>
                  <a:cubicBezTo>
                    <a:pt x="5273" y="9637"/>
                    <a:pt x="5460" y="9557"/>
                    <a:pt x="5639" y="9450"/>
                  </a:cubicBezTo>
                  <a:cubicBezTo>
                    <a:pt x="5746" y="9387"/>
                    <a:pt x="5790" y="9253"/>
                    <a:pt x="5754" y="9138"/>
                  </a:cubicBezTo>
                  <a:cubicBezTo>
                    <a:pt x="5674" y="8932"/>
                    <a:pt x="5567" y="8745"/>
                    <a:pt x="5424" y="8584"/>
                  </a:cubicBezTo>
                  <a:cubicBezTo>
                    <a:pt x="5621" y="8424"/>
                    <a:pt x="5808" y="8236"/>
                    <a:pt x="5978" y="8040"/>
                  </a:cubicBezTo>
                  <a:close/>
                  <a:moveTo>
                    <a:pt x="10137" y="14023"/>
                  </a:moveTo>
                  <a:cubicBezTo>
                    <a:pt x="10352" y="14023"/>
                    <a:pt x="10565" y="14045"/>
                    <a:pt x="10777" y="14089"/>
                  </a:cubicBezTo>
                  <a:cubicBezTo>
                    <a:pt x="10911" y="14115"/>
                    <a:pt x="11000" y="14160"/>
                    <a:pt x="11009" y="14214"/>
                  </a:cubicBezTo>
                  <a:cubicBezTo>
                    <a:pt x="11018" y="14249"/>
                    <a:pt x="10991" y="14294"/>
                    <a:pt x="10964" y="14321"/>
                  </a:cubicBezTo>
                  <a:cubicBezTo>
                    <a:pt x="10920" y="14356"/>
                    <a:pt x="10857" y="14383"/>
                    <a:pt x="10777" y="14401"/>
                  </a:cubicBezTo>
                  <a:cubicBezTo>
                    <a:pt x="10714" y="14414"/>
                    <a:pt x="10649" y="14421"/>
                    <a:pt x="10584" y="14421"/>
                  </a:cubicBezTo>
                  <a:cubicBezTo>
                    <a:pt x="10303" y="14421"/>
                    <a:pt x="10020" y="14299"/>
                    <a:pt x="9831" y="14089"/>
                  </a:cubicBezTo>
                  <a:cubicBezTo>
                    <a:pt x="9814" y="14071"/>
                    <a:pt x="9796" y="14062"/>
                    <a:pt x="9769" y="14053"/>
                  </a:cubicBezTo>
                  <a:cubicBezTo>
                    <a:pt x="9778" y="14044"/>
                    <a:pt x="9787" y="14035"/>
                    <a:pt x="9796" y="14026"/>
                  </a:cubicBezTo>
                  <a:cubicBezTo>
                    <a:pt x="9808" y="14033"/>
                    <a:pt x="9825" y="14039"/>
                    <a:pt x="9841" y="14039"/>
                  </a:cubicBezTo>
                  <a:cubicBezTo>
                    <a:pt x="9847" y="14039"/>
                    <a:pt x="9853" y="14038"/>
                    <a:pt x="9858" y="14035"/>
                  </a:cubicBezTo>
                  <a:cubicBezTo>
                    <a:pt x="9952" y="14027"/>
                    <a:pt x="10045" y="14023"/>
                    <a:pt x="10137" y="14023"/>
                  </a:cubicBezTo>
                  <a:close/>
                  <a:moveTo>
                    <a:pt x="9617" y="14089"/>
                  </a:moveTo>
                  <a:cubicBezTo>
                    <a:pt x="9599" y="14107"/>
                    <a:pt x="9591" y="14124"/>
                    <a:pt x="9582" y="14151"/>
                  </a:cubicBezTo>
                  <a:cubicBezTo>
                    <a:pt x="9501" y="14428"/>
                    <a:pt x="9341" y="14695"/>
                    <a:pt x="9127" y="14883"/>
                  </a:cubicBezTo>
                  <a:cubicBezTo>
                    <a:pt x="9054" y="14947"/>
                    <a:pt x="8989" y="14982"/>
                    <a:pt x="8945" y="14982"/>
                  </a:cubicBezTo>
                  <a:cubicBezTo>
                    <a:pt x="8940" y="14982"/>
                    <a:pt x="8935" y="14982"/>
                    <a:pt x="8930" y="14981"/>
                  </a:cubicBezTo>
                  <a:cubicBezTo>
                    <a:pt x="8859" y="14963"/>
                    <a:pt x="8823" y="14829"/>
                    <a:pt x="8841" y="14722"/>
                  </a:cubicBezTo>
                  <a:cubicBezTo>
                    <a:pt x="8886" y="14374"/>
                    <a:pt x="9234" y="14089"/>
                    <a:pt x="9582" y="14089"/>
                  </a:cubicBezTo>
                  <a:close/>
                  <a:moveTo>
                    <a:pt x="12801" y="0"/>
                  </a:moveTo>
                  <a:cubicBezTo>
                    <a:pt x="12295" y="0"/>
                    <a:pt x="11775" y="142"/>
                    <a:pt x="11321" y="404"/>
                  </a:cubicBezTo>
                  <a:cubicBezTo>
                    <a:pt x="10813" y="689"/>
                    <a:pt x="10411" y="1118"/>
                    <a:pt x="10188" y="1617"/>
                  </a:cubicBezTo>
                  <a:cubicBezTo>
                    <a:pt x="9510" y="1680"/>
                    <a:pt x="8805" y="2027"/>
                    <a:pt x="8190" y="2607"/>
                  </a:cubicBezTo>
                  <a:cubicBezTo>
                    <a:pt x="8083" y="2509"/>
                    <a:pt x="7976" y="2411"/>
                    <a:pt x="7860" y="2331"/>
                  </a:cubicBezTo>
                  <a:cubicBezTo>
                    <a:pt x="7423" y="2010"/>
                    <a:pt x="6905" y="1831"/>
                    <a:pt x="6397" y="1804"/>
                  </a:cubicBezTo>
                  <a:cubicBezTo>
                    <a:pt x="6076" y="1019"/>
                    <a:pt x="5264" y="431"/>
                    <a:pt x="4300" y="297"/>
                  </a:cubicBezTo>
                  <a:cubicBezTo>
                    <a:pt x="4158" y="278"/>
                    <a:pt x="4015" y="268"/>
                    <a:pt x="3873" y="268"/>
                  </a:cubicBezTo>
                  <a:cubicBezTo>
                    <a:pt x="2688" y="268"/>
                    <a:pt x="1507" y="914"/>
                    <a:pt x="830" y="1965"/>
                  </a:cubicBezTo>
                  <a:cubicBezTo>
                    <a:pt x="134" y="3053"/>
                    <a:pt x="0" y="4525"/>
                    <a:pt x="482" y="5810"/>
                  </a:cubicBezTo>
                  <a:cubicBezTo>
                    <a:pt x="928" y="6996"/>
                    <a:pt x="1883" y="8031"/>
                    <a:pt x="3096" y="8665"/>
                  </a:cubicBezTo>
                  <a:cubicBezTo>
                    <a:pt x="3310" y="8772"/>
                    <a:pt x="3587" y="8906"/>
                    <a:pt x="3899" y="8968"/>
                  </a:cubicBezTo>
                  <a:lnTo>
                    <a:pt x="3756" y="9548"/>
                  </a:lnTo>
                  <a:cubicBezTo>
                    <a:pt x="3738" y="9628"/>
                    <a:pt x="3756" y="9708"/>
                    <a:pt x="3801" y="9771"/>
                  </a:cubicBezTo>
                  <a:cubicBezTo>
                    <a:pt x="3854" y="9833"/>
                    <a:pt x="3926" y="9869"/>
                    <a:pt x="4006" y="9869"/>
                  </a:cubicBezTo>
                  <a:lnTo>
                    <a:pt x="4086" y="9869"/>
                  </a:lnTo>
                  <a:cubicBezTo>
                    <a:pt x="4327" y="9869"/>
                    <a:pt x="4568" y="9842"/>
                    <a:pt x="4791" y="9789"/>
                  </a:cubicBezTo>
                  <a:cubicBezTo>
                    <a:pt x="4871" y="10440"/>
                    <a:pt x="5192" y="11109"/>
                    <a:pt x="5692" y="11671"/>
                  </a:cubicBezTo>
                  <a:cubicBezTo>
                    <a:pt x="6138" y="12171"/>
                    <a:pt x="6718" y="12608"/>
                    <a:pt x="7530" y="13045"/>
                  </a:cubicBezTo>
                  <a:cubicBezTo>
                    <a:pt x="7887" y="13232"/>
                    <a:pt x="8261" y="13411"/>
                    <a:pt x="8618" y="13580"/>
                  </a:cubicBezTo>
                  <a:cubicBezTo>
                    <a:pt x="8814" y="13678"/>
                    <a:pt x="9011" y="13768"/>
                    <a:pt x="9207" y="13866"/>
                  </a:cubicBezTo>
                  <a:cubicBezTo>
                    <a:pt x="8868" y="13999"/>
                    <a:pt x="8600" y="14312"/>
                    <a:pt x="8547" y="14677"/>
                  </a:cubicBezTo>
                  <a:cubicBezTo>
                    <a:pt x="8520" y="14927"/>
                    <a:pt x="8609" y="15204"/>
                    <a:pt x="8859" y="15266"/>
                  </a:cubicBezTo>
                  <a:cubicBezTo>
                    <a:pt x="8886" y="15266"/>
                    <a:pt x="8921" y="15275"/>
                    <a:pt x="8948" y="15275"/>
                  </a:cubicBezTo>
                  <a:cubicBezTo>
                    <a:pt x="9064" y="15275"/>
                    <a:pt x="9189" y="15213"/>
                    <a:pt x="9314" y="15106"/>
                  </a:cubicBezTo>
                  <a:cubicBezTo>
                    <a:pt x="9430" y="14999"/>
                    <a:pt x="9537" y="14883"/>
                    <a:pt x="9617" y="14749"/>
                  </a:cubicBezTo>
                  <a:lnTo>
                    <a:pt x="9617" y="14749"/>
                  </a:lnTo>
                  <a:cubicBezTo>
                    <a:pt x="9644" y="15097"/>
                    <a:pt x="9599" y="15445"/>
                    <a:pt x="9483" y="15766"/>
                  </a:cubicBezTo>
                  <a:cubicBezTo>
                    <a:pt x="9457" y="15846"/>
                    <a:pt x="9492" y="15926"/>
                    <a:pt x="9573" y="15953"/>
                  </a:cubicBezTo>
                  <a:cubicBezTo>
                    <a:pt x="9582" y="15962"/>
                    <a:pt x="9599" y="15962"/>
                    <a:pt x="9617" y="15962"/>
                  </a:cubicBezTo>
                  <a:cubicBezTo>
                    <a:pt x="9680" y="15962"/>
                    <a:pt x="9733" y="15926"/>
                    <a:pt x="9751" y="15864"/>
                  </a:cubicBezTo>
                  <a:cubicBezTo>
                    <a:pt x="9867" y="15543"/>
                    <a:pt x="9921" y="15195"/>
                    <a:pt x="9912" y="14856"/>
                  </a:cubicBezTo>
                  <a:lnTo>
                    <a:pt x="9912" y="14856"/>
                  </a:lnTo>
                  <a:cubicBezTo>
                    <a:pt x="10108" y="15195"/>
                    <a:pt x="10411" y="15480"/>
                    <a:pt x="10768" y="15650"/>
                  </a:cubicBezTo>
                  <a:cubicBezTo>
                    <a:pt x="10795" y="15659"/>
                    <a:pt x="10813" y="15659"/>
                    <a:pt x="10831" y="15659"/>
                  </a:cubicBezTo>
                  <a:cubicBezTo>
                    <a:pt x="10884" y="15659"/>
                    <a:pt x="10938" y="15632"/>
                    <a:pt x="10964" y="15578"/>
                  </a:cubicBezTo>
                  <a:cubicBezTo>
                    <a:pt x="11000" y="15507"/>
                    <a:pt x="10964" y="15418"/>
                    <a:pt x="10893" y="15382"/>
                  </a:cubicBezTo>
                  <a:cubicBezTo>
                    <a:pt x="10563" y="15231"/>
                    <a:pt x="10286" y="14954"/>
                    <a:pt x="10126" y="14624"/>
                  </a:cubicBezTo>
                  <a:lnTo>
                    <a:pt x="10126" y="14624"/>
                  </a:lnTo>
                  <a:cubicBezTo>
                    <a:pt x="10276" y="14678"/>
                    <a:pt x="10439" y="14708"/>
                    <a:pt x="10602" y="14708"/>
                  </a:cubicBezTo>
                  <a:cubicBezTo>
                    <a:pt x="10682" y="14708"/>
                    <a:pt x="10761" y="14701"/>
                    <a:pt x="10839" y="14686"/>
                  </a:cubicBezTo>
                  <a:cubicBezTo>
                    <a:pt x="10973" y="14651"/>
                    <a:pt x="11071" y="14606"/>
                    <a:pt x="11152" y="14544"/>
                  </a:cubicBezTo>
                  <a:cubicBezTo>
                    <a:pt x="11268" y="14437"/>
                    <a:pt x="11321" y="14294"/>
                    <a:pt x="11294" y="14151"/>
                  </a:cubicBezTo>
                  <a:cubicBezTo>
                    <a:pt x="11268" y="14035"/>
                    <a:pt x="11161" y="13875"/>
                    <a:pt x="10839" y="13803"/>
                  </a:cubicBezTo>
                  <a:cubicBezTo>
                    <a:pt x="10603" y="13756"/>
                    <a:pt x="10361" y="13734"/>
                    <a:pt x="10122" y="13734"/>
                  </a:cubicBezTo>
                  <a:cubicBezTo>
                    <a:pt x="10046" y="13734"/>
                    <a:pt x="9970" y="13736"/>
                    <a:pt x="9894" y="13741"/>
                  </a:cubicBezTo>
                  <a:cubicBezTo>
                    <a:pt x="10153" y="13036"/>
                    <a:pt x="10643" y="12420"/>
                    <a:pt x="11116" y="11823"/>
                  </a:cubicBezTo>
                  <a:cubicBezTo>
                    <a:pt x="11161" y="11760"/>
                    <a:pt x="11205" y="11707"/>
                    <a:pt x="11250" y="11653"/>
                  </a:cubicBezTo>
                  <a:cubicBezTo>
                    <a:pt x="11776" y="10975"/>
                    <a:pt x="12347" y="10190"/>
                    <a:pt x="12526" y="9289"/>
                  </a:cubicBezTo>
                  <a:cubicBezTo>
                    <a:pt x="12731" y="9280"/>
                    <a:pt x="12927" y="9253"/>
                    <a:pt x="13114" y="9200"/>
                  </a:cubicBezTo>
                  <a:cubicBezTo>
                    <a:pt x="13230" y="9173"/>
                    <a:pt x="13311" y="9075"/>
                    <a:pt x="13311" y="8959"/>
                  </a:cubicBezTo>
                  <a:cubicBezTo>
                    <a:pt x="13320" y="8727"/>
                    <a:pt x="13275" y="8504"/>
                    <a:pt x="13195" y="8290"/>
                  </a:cubicBezTo>
                  <a:cubicBezTo>
                    <a:pt x="13373" y="8210"/>
                    <a:pt x="13534" y="8112"/>
                    <a:pt x="13676" y="8005"/>
                  </a:cubicBezTo>
                  <a:cubicBezTo>
                    <a:pt x="14684" y="7309"/>
                    <a:pt x="15434" y="6408"/>
                    <a:pt x="15835" y="5400"/>
                  </a:cubicBezTo>
                  <a:cubicBezTo>
                    <a:pt x="16281" y="4258"/>
                    <a:pt x="16272" y="3018"/>
                    <a:pt x="15791" y="2001"/>
                  </a:cubicBezTo>
                  <a:cubicBezTo>
                    <a:pt x="15273" y="895"/>
                    <a:pt x="14194" y="109"/>
                    <a:pt x="13043" y="11"/>
                  </a:cubicBezTo>
                  <a:cubicBezTo>
                    <a:pt x="12963" y="4"/>
                    <a:pt x="12882" y="0"/>
                    <a:pt x="12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2"/>
          <p:cNvGrpSpPr/>
          <p:nvPr/>
        </p:nvGrpSpPr>
        <p:grpSpPr>
          <a:xfrm>
            <a:off x="5999598" y="380474"/>
            <a:ext cx="1420206" cy="1019791"/>
            <a:chOff x="720000" y="1353819"/>
            <a:chExt cx="592543" cy="534818"/>
          </a:xfrm>
        </p:grpSpPr>
        <p:sp>
          <p:nvSpPr>
            <p:cNvPr id="59" name="Google Shape;59;p2"/>
            <p:cNvSpPr/>
            <p:nvPr/>
          </p:nvSpPr>
          <p:spPr>
            <a:xfrm>
              <a:off x="720000" y="1353819"/>
              <a:ext cx="592543" cy="534818"/>
            </a:xfrm>
            <a:custGeom>
              <a:avLst/>
              <a:gdLst/>
              <a:ahLst/>
              <a:cxnLst/>
              <a:rect l="l" t="t" r="r" b="b"/>
              <a:pathLst>
                <a:path w="19791" h="17863" extrusionOk="0">
                  <a:moveTo>
                    <a:pt x="12118" y="1"/>
                  </a:moveTo>
                  <a:cubicBezTo>
                    <a:pt x="11530" y="1"/>
                    <a:pt x="11063" y="488"/>
                    <a:pt x="11063" y="1056"/>
                  </a:cubicBezTo>
                  <a:cubicBezTo>
                    <a:pt x="11063" y="1320"/>
                    <a:pt x="11144" y="1564"/>
                    <a:pt x="11306" y="1767"/>
                  </a:cubicBezTo>
                  <a:cubicBezTo>
                    <a:pt x="10941" y="1645"/>
                    <a:pt x="10535" y="1604"/>
                    <a:pt x="10129" y="1604"/>
                  </a:cubicBezTo>
                  <a:lnTo>
                    <a:pt x="9784" y="1604"/>
                  </a:lnTo>
                  <a:cubicBezTo>
                    <a:pt x="9743" y="1625"/>
                    <a:pt x="9683" y="1625"/>
                    <a:pt x="9642" y="1625"/>
                  </a:cubicBezTo>
                  <a:cubicBezTo>
                    <a:pt x="9358" y="1665"/>
                    <a:pt x="9094" y="1706"/>
                    <a:pt x="8830" y="1787"/>
                  </a:cubicBezTo>
                  <a:cubicBezTo>
                    <a:pt x="8769" y="1361"/>
                    <a:pt x="8404" y="1056"/>
                    <a:pt x="7957" y="1056"/>
                  </a:cubicBezTo>
                  <a:cubicBezTo>
                    <a:pt x="7511" y="1056"/>
                    <a:pt x="7125" y="1422"/>
                    <a:pt x="7105" y="1868"/>
                  </a:cubicBezTo>
                  <a:cubicBezTo>
                    <a:pt x="6821" y="1503"/>
                    <a:pt x="6476" y="1178"/>
                    <a:pt x="6090" y="914"/>
                  </a:cubicBezTo>
                  <a:cubicBezTo>
                    <a:pt x="5725" y="671"/>
                    <a:pt x="5400" y="549"/>
                    <a:pt x="5055" y="549"/>
                  </a:cubicBezTo>
                  <a:cubicBezTo>
                    <a:pt x="4649" y="549"/>
                    <a:pt x="4283" y="752"/>
                    <a:pt x="4040" y="1117"/>
                  </a:cubicBezTo>
                  <a:cubicBezTo>
                    <a:pt x="3512" y="1868"/>
                    <a:pt x="3593" y="3289"/>
                    <a:pt x="3857" y="4040"/>
                  </a:cubicBezTo>
                  <a:lnTo>
                    <a:pt x="3796" y="4040"/>
                  </a:lnTo>
                  <a:cubicBezTo>
                    <a:pt x="3755" y="4039"/>
                    <a:pt x="3713" y="4038"/>
                    <a:pt x="3672" y="4038"/>
                  </a:cubicBezTo>
                  <a:cubicBezTo>
                    <a:pt x="2436" y="4038"/>
                    <a:pt x="1233" y="4620"/>
                    <a:pt x="467" y="5583"/>
                  </a:cubicBezTo>
                  <a:cubicBezTo>
                    <a:pt x="143" y="5989"/>
                    <a:pt x="1" y="6395"/>
                    <a:pt x="41" y="6780"/>
                  </a:cubicBezTo>
                  <a:cubicBezTo>
                    <a:pt x="122" y="7552"/>
                    <a:pt x="610" y="8262"/>
                    <a:pt x="1442" y="8851"/>
                  </a:cubicBezTo>
                  <a:cubicBezTo>
                    <a:pt x="1807" y="9094"/>
                    <a:pt x="2254" y="9318"/>
                    <a:pt x="2680" y="9480"/>
                  </a:cubicBezTo>
                  <a:cubicBezTo>
                    <a:pt x="2335" y="9642"/>
                    <a:pt x="2030" y="9866"/>
                    <a:pt x="1827" y="10211"/>
                  </a:cubicBezTo>
                  <a:cubicBezTo>
                    <a:pt x="1685" y="10434"/>
                    <a:pt x="1645" y="10698"/>
                    <a:pt x="1746" y="10921"/>
                  </a:cubicBezTo>
                  <a:cubicBezTo>
                    <a:pt x="1909" y="11347"/>
                    <a:pt x="2355" y="11489"/>
                    <a:pt x="2781" y="11611"/>
                  </a:cubicBezTo>
                  <a:cubicBezTo>
                    <a:pt x="2944" y="11652"/>
                    <a:pt x="3106" y="11672"/>
                    <a:pt x="3269" y="11692"/>
                  </a:cubicBezTo>
                  <a:cubicBezTo>
                    <a:pt x="2883" y="12119"/>
                    <a:pt x="2538" y="12585"/>
                    <a:pt x="2315" y="13134"/>
                  </a:cubicBezTo>
                  <a:cubicBezTo>
                    <a:pt x="2071" y="13783"/>
                    <a:pt x="2071" y="14433"/>
                    <a:pt x="2315" y="14940"/>
                  </a:cubicBezTo>
                  <a:cubicBezTo>
                    <a:pt x="2477" y="15265"/>
                    <a:pt x="2741" y="15468"/>
                    <a:pt x="3045" y="15508"/>
                  </a:cubicBezTo>
                  <a:lnTo>
                    <a:pt x="3126" y="15508"/>
                  </a:lnTo>
                  <a:cubicBezTo>
                    <a:pt x="3471" y="15508"/>
                    <a:pt x="3715" y="15285"/>
                    <a:pt x="3796" y="15224"/>
                  </a:cubicBezTo>
                  <a:cubicBezTo>
                    <a:pt x="4060" y="14981"/>
                    <a:pt x="4283" y="14696"/>
                    <a:pt x="4466" y="14372"/>
                  </a:cubicBezTo>
                  <a:cubicBezTo>
                    <a:pt x="4588" y="14839"/>
                    <a:pt x="4994" y="15184"/>
                    <a:pt x="5501" y="15184"/>
                  </a:cubicBezTo>
                  <a:cubicBezTo>
                    <a:pt x="6029" y="15184"/>
                    <a:pt x="6455" y="14798"/>
                    <a:pt x="6536" y="14290"/>
                  </a:cubicBezTo>
                  <a:cubicBezTo>
                    <a:pt x="7490" y="15041"/>
                    <a:pt x="8647" y="15468"/>
                    <a:pt x="9865" y="15468"/>
                  </a:cubicBezTo>
                  <a:cubicBezTo>
                    <a:pt x="10007" y="15468"/>
                    <a:pt x="10149" y="15468"/>
                    <a:pt x="10291" y="15447"/>
                  </a:cubicBezTo>
                  <a:cubicBezTo>
                    <a:pt x="10291" y="15488"/>
                    <a:pt x="10291" y="15549"/>
                    <a:pt x="10291" y="15590"/>
                  </a:cubicBezTo>
                  <a:cubicBezTo>
                    <a:pt x="10291" y="16077"/>
                    <a:pt x="10677" y="16462"/>
                    <a:pt x="11164" y="16462"/>
                  </a:cubicBezTo>
                  <a:cubicBezTo>
                    <a:pt x="11367" y="16462"/>
                    <a:pt x="11550" y="16401"/>
                    <a:pt x="11692" y="16280"/>
                  </a:cubicBezTo>
                  <a:cubicBezTo>
                    <a:pt x="11875" y="16625"/>
                    <a:pt x="12098" y="16970"/>
                    <a:pt x="12382" y="17254"/>
                  </a:cubicBezTo>
                  <a:cubicBezTo>
                    <a:pt x="12768" y="17660"/>
                    <a:pt x="13174" y="17863"/>
                    <a:pt x="13580" y="17863"/>
                  </a:cubicBezTo>
                  <a:cubicBezTo>
                    <a:pt x="13844" y="17863"/>
                    <a:pt x="14209" y="17782"/>
                    <a:pt x="14554" y="17396"/>
                  </a:cubicBezTo>
                  <a:cubicBezTo>
                    <a:pt x="15102" y="16787"/>
                    <a:pt x="15305" y="15691"/>
                    <a:pt x="15285" y="14981"/>
                  </a:cubicBezTo>
                  <a:lnTo>
                    <a:pt x="15285" y="14981"/>
                  </a:lnTo>
                  <a:cubicBezTo>
                    <a:pt x="15386" y="15021"/>
                    <a:pt x="15488" y="15041"/>
                    <a:pt x="15589" y="15062"/>
                  </a:cubicBezTo>
                  <a:cubicBezTo>
                    <a:pt x="15853" y="15102"/>
                    <a:pt x="16097" y="15123"/>
                    <a:pt x="16360" y="15123"/>
                  </a:cubicBezTo>
                  <a:cubicBezTo>
                    <a:pt x="17375" y="15123"/>
                    <a:pt x="18390" y="14737"/>
                    <a:pt x="19121" y="14067"/>
                  </a:cubicBezTo>
                  <a:cubicBezTo>
                    <a:pt x="19507" y="13722"/>
                    <a:pt x="19710" y="13357"/>
                    <a:pt x="19750" y="12971"/>
                  </a:cubicBezTo>
                  <a:cubicBezTo>
                    <a:pt x="19791" y="12382"/>
                    <a:pt x="19588" y="11774"/>
                    <a:pt x="19141" y="11205"/>
                  </a:cubicBezTo>
                  <a:cubicBezTo>
                    <a:pt x="19060" y="11083"/>
                    <a:pt x="18959" y="10962"/>
                    <a:pt x="18857" y="10860"/>
                  </a:cubicBezTo>
                  <a:cubicBezTo>
                    <a:pt x="19121" y="10698"/>
                    <a:pt x="19304" y="10393"/>
                    <a:pt x="19304" y="10048"/>
                  </a:cubicBezTo>
                  <a:cubicBezTo>
                    <a:pt x="19304" y="9541"/>
                    <a:pt x="18877" y="9115"/>
                    <a:pt x="18370" y="9115"/>
                  </a:cubicBezTo>
                  <a:cubicBezTo>
                    <a:pt x="18045" y="9115"/>
                    <a:pt x="17741" y="9277"/>
                    <a:pt x="17578" y="9541"/>
                  </a:cubicBezTo>
                  <a:cubicBezTo>
                    <a:pt x="17639" y="9155"/>
                    <a:pt x="17416" y="8790"/>
                    <a:pt x="17193" y="8485"/>
                  </a:cubicBezTo>
                  <a:cubicBezTo>
                    <a:pt x="17111" y="8364"/>
                    <a:pt x="17010" y="8221"/>
                    <a:pt x="16868" y="8100"/>
                  </a:cubicBezTo>
                  <a:cubicBezTo>
                    <a:pt x="17436" y="8019"/>
                    <a:pt x="18005" y="7876"/>
                    <a:pt x="18532" y="7592"/>
                  </a:cubicBezTo>
                  <a:cubicBezTo>
                    <a:pt x="19121" y="7247"/>
                    <a:pt x="19527" y="6760"/>
                    <a:pt x="19669" y="6192"/>
                  </a:cubicBezTo>
                  <a:cubicBezTo>
                    <a:pt x="19770" y="5847"/>
                    <a:pt x="19689" y="5522"/>
                    <a:pt x="19466" y="5299"/>
                  </a:cubicBezTo>
                  <a:cubicBezTo>
                    <a:pt x="19304" y="5116"/>
                    <a:pt x="19080" y="5035"/>
                    <a:pt x="18796" y="5035"/>
                  </a:cubicBezTo>
                  <a:lnTo>
                    <a:pt x="18715" y="5035"/>
                  </a:lnTo>
                  <a:cubicBezTo>
                    <a:pt x="18005" y="5075"/>
                    <a:pt x="17294" y="5339"/>
                    <a:pt x="16604" y="5806"/>
                  </a:cubicBezTo>
                  <a:cubicBezTo>
                    <a:pt x="16340" y="5989"/>
                    <a:pt x="16097" y="6192"/>
                    <a:pt x="15853" y="6395"/>
                  </a:cubicBezTo>
                  <a:cubicBezTo>
                    <a:pt x="15955" y="5948"/>
                    <a:pt x="15934" y="5563"/>
                    <a:pt x="15894" y="5258"/>
                  </a:cubicBezTo>
                  <a:cubicBezTo>
                    <a:pt x="15792" y="4629"/>
                    <a:pt x="15569" y="4243"/>
                    <a:pt x="15204" y="4121"/>
                  </a:cubicBezTo>
                  <a:cubicBezTo>
                    <a:pt x="15264" y="4020"/>
                    <a:pt x="15285" y="3918"/>
                    <a:pt x="15285" y="3797"/>
                  </a:cubicBezTo>
                  <a:cubicBezTo>
                    <a:pt x="15285" y="3309"/>
                    <a:pt x="14879" y="2924"/>
                    <a:pt x="14412" y="2924"/>
                  </a:cubicBezTo>
                  <a:cubicBezTo>
                    <a:pt x="14107" y="2924"/>
                    <a:pt x="13844" y="3066"/>
                    <a:pt x="13701" y="3289"/>
                  </a:cubicBezTo>
                  <a:cubicBezTo>
                    <a:pt x="13296" y="2802"/>
                    <a:pt x="12788" y="2396"/>
                    <a:pt x="12240" y="2112"/>
                  </a:cubicBezTo>
                  <a:cubicBezTo>
                    <a:pt x="12768" y="2051"/>
                    <a:pt x="13174" y="1604"/>
                    <a:pt x="13174" y="1056"/>
                  </a:cubicBezTo>
                  <a:cubicBezTo>
                    <a:pt x="13174" y="488"/>
                    <a:pt x="12687" y="1"/>
                    <a:pt x="12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143587" y="1460194"/>
              <a:ext cx="15210" cy="14611"/>
            </a:xfrm>
            <a:custGeom>
              <a:avLst/>
              <a:gdLst/>
              <a:ahLst/>
              <a:cxnLst/>
              <a:rect l="l" t="t" r="r" b="b"/>
              <a:pathLst>
                <a:path w="508" h="488" extrusionOk="0">
                  <a:moveTo>
                    <a:pt x="264" y="0"/>
                  </a:moveTo>
                  <a:cubicBezTo>
                    <a:pt x="122" y="0"/>
                    <a:pt x="0" y="102"/>
                    <a:pt x="0" y="244"/>
                  </a:cubicBezTo>
                  <a:cubicBezTo>
                    <a:pt x="0" y="386"/>
                    <a:pt x="122" y="487"/>
                    <a:pt x="264" y="487"/>
                  </a:cubicBezTo>
                  <a:cubicBezTo>
                    <a:pt x="406" y="487"/>
                    <a:pt x="507" y="386"/>
                    <a:pt x="507" y="244"/>
                  </a:cubicBezTo>
                  <a:cubicBezTo>
                    <a:pt x="507" y="102"/>
                    <a:pt x="406" y="0"/>
                    <a:pt x="264" y="0"/>
                  </a:cubicBezTo>
                  <a:close/>
                </a:path>
              </a:pathLst>
            </a:custGeom>
            <a:solidFill>
              <a:srgbClr val="F9F1C9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843711" y="1389117"/>
              <a:ext cx="99341" cy="136736"/>
            </a:xfrm>
            <a:custGeom>
              <a:avLst/>
              <a:gdLst/>
              <a:ahLst/>
              <a:cxnLst/>
              <a:rect l="l" t="t" r="r" b="b"/>
              <a:pathLst>
                <a:path w="3318" h="4567" extrusionOk="0">
                  <a:moveTo>
                    <a:pt x="922" y="1"/>
                  </a:moveTo>
                  <a:cubicBezTo>
                    <a:pt x="1" y="1"/>
                    <a:pt x="11" y="1870"/>
                    <a:pt x="314" y="2679"/>
                  </a:cubicBezTo>
                  <a:cubicBezTo>
                    <a:pt x="618" y="3490"/>
                    <a:pt x="1247" y="4201"/>
                    <a:pt x="2059" y="4566"/>
                  </a:cubicBezTo>
                  <a:lnTo>
                    <a:pt x="3054" y="3409"/>
                  </a:lnTo>
                  <a:cubicBezTo>
                    <a:pt x="3318" y="2191"/>
                    <a:pt x="2628" y="933"/>
                    <a:pt x="1613" y="263"/>
                  </a:cubicBezTo>
                  <a:cubicBezTo>
                    <a:pt x="1339" y="80"/>
                    <a:pt x="1111" y="1"/>
                    <a:pt x="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874369" y="1424296"/>
              <a:ext cx="44371" cy="90628"/>
            </a:xfrm>
            <a:custGeom>
              <a:avLst/>
              <a:gdLst/>
              <a:ahLst/>
              <a:cxnLst/>
              <a:rect l="l" t="t" r="r" b="b"/>
              <a:pathLst>
                <a:path w="1482" h="3027" extrusionOk="0">
                  <a:moveTo>
                    <a:pt x="42" y="1"/>
                  </a:moveTo>
                  <a:cubicBezTo>
                    <a:pt x="42" y="1"/>
                    <a:pt x="41" y="1"/>
                    <a:pt x="41" y="1"/>
                  </a:cubicBezTo>
                  <a:cubicBezTo>
                    <a:pt x="0" y="22"/>
                    <a:pt x="406" y="651"/>
                    <a:pt x="792" y="1483"/>
                  </a:cubicBezTo>
                  <a:cubicBezTo>
                    <a:pt x="1192" y="2304"/>
                    <a:pt x="1395" y="3026"/>
                    <a:pt x="1440" y="3026"/>
                  </a:cubicBezTo>
                  <a:cubicBezTo>
                    <a:pt x="1440" y="3026"/>
                    <a:pt x="1441" y="3026"/>
                    <a:pt x="1441" y="3026"/>
                  </a:cubicBezTo>
                  <a:cubicBezTo>
                    <a:pt x="1482" y="3026"/>
                    <a:pt x="1340" y="2275"/>
                    <a:pt x="934" y="1422"/>
                  </a:cubicBezTo>
                  <a:cubicBezTo>
                    <a:pt x="555" y="584"/>
                    <a:pt x="77" y="1"/>
                    <a:pt x="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101043" y="1648065"/>
              <a:ext cx="194490" cy="140269"/>
            </a:xfrm>
            <a:custGeom>
              <a:avLst/>
              <a:gdLst/>
              <a:ahLst/>
              <a:cxnLst/>
              <a:rect l="l" t="t" r="r" b="b"/>
              <a:pathLst>
                <a:path w="6496" h="4685" extrusionOk="0">
                  <a:moveTo>
                    <a:pt x="2348" y="1"/>
                  </a:moveTo>
                  <a:cubicBezTo>
                    <a:pt x="1527" y="1"/>
                    <a:pt x="690" y="202"/>
                    <a:pt x="0" y="565"/>
                  </a:cubicBezTo>
                  <a:lnTo>
                    <a:pt x="528" y="2737"/>
                  </a:lnTo>
                  <a:cubicBezTo>
                    <a:pt x="995" y="3691"/>
                    <a:pt x="1928" y="4422"/>
                    <a:pt x="2984" y="4625"/>
                  </a:cubicBezTo>
                  <a:cubicBezTo>
                    <a:pt x="3192" y="4665"/>
                    <a:pt x="3404" y="4684"/>
                    <a:pt x="3616" y="4684"/>
                  </a:cubicBezTo>
                  <a:cubicBezTo>
                    <a:pt x="4476" y="4684"/>
                    <a:pt x="5337" y="4363"/>
                    <a:pt x="5988" y="3793"/>
                  </a:cubicBezTo>
                  <a:cubicBezTo>
                    <a:pt x="6191" y="3610"/>
                    <a:pt x="6374" y="3366"/>
                    <a:pt x="6394" y="3103"/>
                  </a:cubicBezTo>
                  <a:cubicBezTo>
                    <a:pt x="6495" y="1803"/>
                    <a:pt x="4892" y="606"/>
                    <a:pt x="3816" y="241"/>
                  </a:cubicBezTo>
                  <a:cubicBezTo>
                    <a:pt x="3358" y="78"/>
                    <a:pt x="2856" y="1"/>
                    <a:pt x="23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38832" y="1493547"/>
              <a:ext cx="202394" cy="134999"/>
            </a:xfrm>
            <a:custGeom>
              <a:avLst/>
              <a:gdLst/>
              <a:ahLst/>
              <a:cxnLst/>
              <a:rect l="l" t="t" r="r" b="b"/>
              <a:pathLst>
                <a:path w="6760" h="4509" extrusionOk="0">
                  <a:moveTo>
                    <a:pt x="3027" y="0"/>
                  </a:moveTo>
                  <a:cubicBezTo>
                    <a:pt x="1991" y="0"/>
                    <a:pt x="970" y="500"/>
                    <a:pt x="326" y="1301"/>
                  </a:cubicBezTo>
                  <a:cubicBezTo>
                    <a:pt x="163" y="1525"/>
                    <a:pt x="1" y="1789"/>
                    <a:pt x="41" y="2052"/>
                  </a:cubicBezTo>
                  <a:cubicBezTo>
                    <a:pt x="163" y="3352"/>
                    <a:pt x="1929" y="4265"/>
                    <a:pt x="3045" y="4448"/>
                  </a:cubicBezTo>
                  <a:cubicBezTo>
                    <a:pt x="3278" y="4489"/>
                    <a:pt x="3517" y="4509"/>
                    <a:pt x="3759" y="4509"/>
                  </a:cubicBezTo>
                  <a:cubicBezTo>
                    <a:pt x="4827" y="4509"/>
                    <a:pt x="5949" y="4123"/>
                    <a:pt x="6760" y="3494"/>
                  </a:cubicBezTo>
                  <a:lnTo>
                    <a:pt x="5887" y="1444"/>
                  </a:lnTo>
                  <a:cubicBezTo>
                    <a:pt x="5278" y="571"/>
                    <a:pt x="4223" y="23"/>
                    <a:pt x="3147" y="2"/>
                  </a:cubicBezTo>
                  <a:cubicBezTo>
                    <a:pt x="3107" y="1"/>
                    <a:pt x="3067" y="0"/>
                    <a:pt x="3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067600" y="1728782"/>
              <a:ext cx="94071" cy="141556"/>
            </a:xfrm>
            <a:custGeom>
              <a:avLst/>
              <a:gdLst/>
              <a:ahLst/>
              <a:cxnLst/>
              <a:rect l="l" t="t" r="r" b="b"/>
              <a:pathLst>
                <a:path w="3142" h="4728" extrusionOk="0">
                  <a:moveTo>
                    <a:pt x="1767" y="1"/>
                  </a:moveTo>
                  <a:lnTo>
                    <a:pt x="549" y="894"/>
                  </a:lnTo>
                  <a:cubicBezTo>
                    <a:pt x="1" y="2030"/>
                    <a:pt x="386" y="3411"/>
                    <a:pt x="1219" y="4304"/>
                  </a:cubicBezTo>
                  <a:cubicBezTo>
                    <a:pt x="1501" y="4603"/>
                    <a:pt x="1751" y="4727"/>
                    <a:pt x="1969" y="4727"/>
                  </a:cubicBezTo>
                  <a:cubicBezTo>
                    <a:pt x="2773" y="4727"/>
                    <a:pt x="3141" y="3047"/>
                    <a:pt x="3045" y="2233"/>
                  </a:cubicBezTo>
                  <a:cubicBezTo>
                    <a:pt x="2924" y="1361"/>
                    <a:pt x="2457" y="549"/>
                    <a:pt x="17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084007" y="1494774"/>
              <a:ext cx="207873" cy="147365"/>
            </a:xfrm>
            <a:custGeom>
              <a:avLst/>
              <a:gdLst/>
              <a:ahLst/>
              <a:cxnLst/>
              <a:rect l="l" t="t" r="r" b="b"/>
              <a:pathLst>
                <a:path w="6943" h="4922" extrusionOk="0">
                  <a:moveTo>
                    <a:pt x="2802" y="1"/>
                  </a:moveTo>
                  <a:cubicBezTo>
                    <a:pt x="2777" y="1"/>
                    <a:pt x="2750" y="8"/>
                    <a:pt x="2721" y="22"/>
                  </a:cubicBezTo>
                  <a:cubicBezTo>
                    <a:pt x="2213" y="266"/>
                    <a:pt x="1949" y="936"/>
                    <a:pt x="1767" y="1443"/>
                  </a:cubicBezTo>
                  <a:cubicBezTo>
                    <a:pt x="1584" y="2032"/>
                    <a:pt x="1503" y="2641"/>
                    <a:pt x="1442" y="3250"/>
                  </a:cubicBezTo>
                  <a:cubicBezTo>
                    <a:pt x="1422" y="3270"/>
                    <a:pt x="1422" y="3270"/>
                    <a:pt x="1422" y="3270"/>
                  </a:cubicBezTo>
                  <a:cubicBezTo>
                    <a:pt x="1259" y="3290"/>
                    <a:pt x="1097" y="3331"/>
                    <a:pt x="955" y="3351"/>
                  </a:cubicBezTo>
                  <a:cubicBezTo>
                    <a:pt x="366" y="3432"/>
                    <a:pt x="1" y="3473"/>
                    <a:pt x="1" y="3493"/>
                  </a:cubicBezTo>
                  <a:cubicBezTo>
                    <a:pt x="1" y="3515"/>
                    <a:pt x="111" y="3532"/>
                    <a:pt x="311" y="3532"/>
                  </a:cubicBezTo>
                  <a:cubicBezTo>
                    <a:pt x="475" y="3532"/>
                    <a:pt x="700" y="3521"/>
                    <a:pt x="975" y="3493"/>
                  </a:cubicBezTo>
                  <a:cubicBezTo>
                    <a:pt x="1117" y="3473"/>
                    <a:pt x="1280" y="3453"/>
                    <a:pt x="1462" y="3432"/>
                  </a:cubicBezTo>
                  <a:lnTo>
                    <a:pt x="1483" y="3432"/>
                  </a:lnTo>
                  <a:cubicBezTo>
                    <a:pt x="1970" y="3818"/>
                    <a:pt x="2457" y="4224"/>
                    <a:pt x="3025" y="4508"/>
                  </a:cubicBezTo>
                  <a:cubicBezTo>
                    <a:pt x="3397" y="4702"/>
                    <a:pt x="3883" y="4921"/>
                    <a:pt x="4343" y="4921"/>
                  </a:cubicBezTo>
                  <a:cubicBezTo>
                    <a:pt x="4461" y="4921"/>
                    <a:pt x="4577" y="4907"/>
                    <a:pt x="4690" y="4873"/>
                  </a:cubicBezTo>
                  <a:cubicBezTo>
                    <a:pt x="4994" y="4752"/>
                    <a:pt x="4629" y="4265"/>
                    <a:pt x="4527" y="4143"/>
                  </a:cubicBezTo>
                  <a:cubicBezTo>
                    <a:pt x="4284" y="3798"/>
                    <a:pt x="4000" y="3534"/>
                    <a:pt x="3614" y="3351"/>
                  </a:cubicBezTo>
                  <a:cubicBezTo>
                    <a:pt x="3350" y="3229"/>
                    <a:pt x="3046" y="3168"/>
                    <a:pt x="2761" y="3148"/>
                  </a:cubicBezTo>
                  <a:cubicBezTo>
                    <a:pt x="2924" y="3087"/>
                    <a:pt x="3086" y="3047"/>
                    <a:pt x="3248" y="2986"/>
                  </a:cubicBezTo>
                  <a:cubicBezTo>
                    <a:pt x="3391" y="2945"/>
                    <a:pt x="3512" y="2905"/>
                    <a:pt x="3634" y="2844"/>
                  </a:cubicBezTo>
                  <a:cubicBezTo>
                    <a:pt x="4466" y="2803"/>
                    <a:pt x="5339" y="2742"/>
                    <a:pt x="6050" y="2336"/>
                  </a:cubicBezTo>
                  <a:cubicBezTo>
                    <a:pt x="6456" y="2113"/>
                    <a:pt x="6801" y="1768"/>
                    <a:pt x="6902" y="1342"/>
                  </a:cubicBezTo>
                  <a:cubicBezTo>
                    <a:pt x="6943" y="1240"/>
                    <a:pt x="6943" y="1098"/>
                    <a:pt x="6861" y="1017"/>
                  </a:cubicBezTo>
                  <a:cubicBezTo>
                    <a:pt x="6801" y="956"/>
                    <a:pt x="6679" y="956"/>
                    <a:pt x="6577" y="956"/>
                  </a:cubicBezTo>
                  <a:cubicBezTo>
                    <a:pt x="5948" y="997"/>
                    <a:pt x="5339" y="1260"/>
                    <a:pt x="4791" y="1626"/>
                  </a:cubicBezTo>
                  <a:cubicBezTo>
                    <a:pt x="4365" y="1910"/>
                    <a:pt x="3979" y="2275"/>
                    <a:pt x="3594" y="2641"/>
                  </a:cubicBezTo>
                  <a:cubicBezTo>
                    <a:pt x="3472" y="2702"/>
                    <a:pt x="3330" y="2742"/>
                    <a:pt x="3188" y="2803"/>
                  </a:cubicBezTo>
                  <a:cubicBezTo>
                    <a:pt x="2761" y="2945"/>
                    <a:pt x="2355" y="3047"/>
                    <a:pt x="1970" y="3148"/>
                  </a:cubicBezTo>
                  <a:cubicBezTo>
                    <a:pt x="1929" y="3148"/>
                    <a:pt x="1889" y="3168"/>
                    <a:pt x="1848" y="3168"/>
                  </a:cubicBezTo>
                  <a:cubicBezTo>
                    <a:pt x="2355" y="2884"/>
                    <a:pt x="2782" y="2397"/>
                    <a:pt x="3005" y="1849"/>
                  </a:cubicBezTo>
                  <a:cubicBezTo>
                    <a:pt x="3167" y="1463"/>
                    <a:pt x="3167" y="1078"/>
                    <a:pt x="3106" y="652"/>
                  </a:cubicBezTo>
                  <a:cubicBezTo>
                    <a:pt x="3088" y="506"/>
                    <a:pt x="3021" y="1"/>
                    <a:pt x="28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85029" y="1611449"/>
              <a:ext cx="150119" cy="187963"/>
            </a:xfrm>
            <a:custGeom>
              <a:avLst/>
              <a:gdLst/>
              <a:ahLst/>
              <a:cxnLst/>
              <a:rect l="l" t="t" r="r" b="b"/>
              <a:pathLst>
                <a:path w="5014" h="6278" extrusionOk="0">
                  <a:moveTo>
                    <a:pt x="4645" y="1"/>
                  </a:moveTo>
                  <a:cubicBezTo>
                    <a:pt x="4603" y="1"/>
                    <a:pt x="4307" y="222"/>
                    <a:pt x="3918" y="611"/>
                  </a:cubicBezTo>
                  <a:cubicBezTo>
                    <a:pt x="3796" y="733"/>
                    <a:pt x="3695" y="834"/>
                    <a:pt x="3573" y="976"/>
                  </a:cubicBezTo>
                  <a:cubicBezTo>
                    <a:pt x="3573" y="976"/>
                    <a:pt x="3553" y="997"/>
                    <a:pt x="3553" y="997"/>
                  </a:cubicBezTo>
                  <a:cubicBezTo>
                    <a:pt x="2923" y="997"/>
                    <a:pt x="2294" y="1017"/>
                    <a:pt x="1685" y="1139"/>
                  </a:cubicBezTo>
                  <a:cubicBezTo>
                    <a:pt x="1157" y="1261"/>
                    <a:pt x="467" y="1464"/>
                    <a:pt x="183" y="1930"/>
                  </a:cubicBezTo>
                  <a:cubicBezTo>
                    <a:pt x="0" y="2215"/>
                    <a:pt x="589" y="2357"/>
                    <a:pt x="751" y="2397"/>
                  </a:cubicBezTo>
                  <a:cubicBezTo>
                    <a:pt x="975" y="2453"/>
                    <a:pt x="1191" y="2484"/>
                    <a:pt x="1412" y="2484"/>
                  </a:cubicBezTo>
                  <a:cubicBezTo>
                    <a:pt x="1594" y="2484"/>
                    <a:pt x="1777" y="2463"/>
                    <a:pt x="1969" y="2418"/>
                  </a:cubicBezTo>
                  <a:cubicBezTo>
                    <a:pt x="2233" y="2336"/>
                    <a:pt x="2517" y="2194"/>
                    <a:pt x="2761" y="2032"/>
                  </a:cubicBezTo>
                  <a:lnTo>
                    <a:pt x="2761" y="2032"/>
                  </a:lnTo>
                  <a:cubicBezTo>
                    <a:pt x="2659" y="2174"/>
                    <a:pt x="2558" y="2316"/>
                    <a:pt x="2477" y="2458"/>
                  </a:cubicBezTo>
                  <a:cubicBezTo>
                    <a:pt x="2396" y="2580"/>
                    <a:pt x="2335" y="2702"/>
                    <a:pt x="2274" y="2824"/>
                  </a:cubicBezTo>
                  <a:cubicBezTo>
                    <a:pt x="1645" y="3372"/>
                    <a:pt x="1036" y="3980"/>
                    <a:pt x="731" y="4752"/>
                  </a:cubicBezTo>
                  <a:cubicBezTo>
                    <a:pt x="569" y="5178"/>
                    <a:pt x="508" y="5665"/>
                    <a:pt x="711" y="6071"/>
                  </a:cubicBezTo>
                  <a:cubicBezTo>
                    <a:pt x="751" y="6173"/>
                    <a:pt x="833" y="6274"/>
                    <a:pt x="934" y="6274"/>
                  </a:cubicBezTo>
                  <a:cubicBezTo>
                    <a:pt x="945" y="6276"/>
                    <a:pt x="956" y="6277"/>
                    <a:pt x="967" y="6277"/>
                  </a:cubicBezTo>
                  <a:cubicBezTo>
                    <a:pt x="1057" y="6277"/>
                    <a:pt x="1144" y="6207"/>
                    <a:pt x="1198" y="6152"/>
                  </a:cubicBezTo>
                  <a:cubicBezTo>
                    <a:pt x="1665" y="5726"/>
                    <a:pt x="1969" y="5117"/>
                    <a:pt x="2152" y="4508"/>
                  </a:cubicBezTo>
                  <a:cubicBezTo>
                    <a:pt x="2294" y="4001"/>
                    <a:pt x="2375" y="3473"/>
                    <a:pt x="2416" y="2945"/>
                  </a:cubicBezTo>
                  <a:cubicBezTo>
                    <a:pt x="2497" y="2824"/>
                    <a:pt x="2578" y="2702"/>
                    <a:pt x="2639" y="2560"/>
                  </a:cubicBezTo>
                  <a:cubicBezTo>
                    <a:pt x="2883" y="2194"/>
                    <a:pt x="3126" y="1829"/>
                    <a:pt x="3370" y="1524"/>
                  </a:cubicBezTo>
                  <a:cubicBezTo>
                    <a:pt x="3390" y="1484"/>
                    <a:pt x="3410" y="1464"/>
                    <a:pt x="3431" y="1423"/>
                  </a:cubicBezTo>
                  <a:lnTo>
                    <a:pt x="3431" y="1423"/>
                  </a:lnTo>
                  <a:cubicBezTo>
                    <a:pt x="3228" y="1971"/>
                    <a:pt x="3207" y="2621"/>
                    <a:pt x="3390" y="3169"/>
                  </a:cubicBezTo>
                  <a:cubicBezTo>
                    <a:pt x="3512" y="3575"/>
                    <a:pt x="3755" y="3879"/>
                    <a:pt x="4060" y="4163"/>
                  </a:cubicBezTo>
                  <a:cubicBezTo>
                    <a:pt x="4167" y="4254"/>
                    <a:pt x="4433" y="4506"/>
                    <a:pt x="4619" y="4506"/>
                  </a:cubicBezTo>
                  <a:cubicBezTo>
                    <a:pt x="4682" y="4506"/>
                    <a:pt x="4735" y="4478"/>
                    <a:pt x="4770" y="4407"/>
                  </a:cubicBezTo>
                  <a:cubicBezTo>
                    <a:pt x="5014" y="3879"/>
                    <a:pt x="4791" y="3209"/>
                    <a:pt x="4588" y="2722"/>
                  </a:cubicBezTo>
                  <a:cubicBezTo>
                    <a:pt x="4385" y="2133"/>
                    <a:pt x="4040" y="1606"/>
                    <a:pt x="3695" y="1098"/>
                  </a:cubicBezTo>
                  <a:cubicBezTo>
                    <a:pt x="3695" y="1098"/>
                    <a:pt x="3695" y="1098"/>
                    <a:pt x="3695" y="1078"/>
                  </a:cubicBezTo>
                  <a:cubicBezTo>
                    <a:pt x="3816" y="956"/>
                    <a:pt x="3918" y="834"/>
                    <a:pt x="4019" y="713"/>
                  </a:cubicBezTo>
                  <a:cubicBezTo>
                    <a:pt x="4405" y="266"/>
                    <a:pt x="4669" y="22"/>
                    <a:pt x="4649" y="2"/>
                  </a:cubicBezTo>
                  <a:cubicBezTo>
                    <a:pt x="4648" y="1"/>
                    <a:pt x="4646" y="1"/>
                    <a:pt x="46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104066" y="1736686"/>
              <a:ext cx="23742" cy="97874"/>
            </a:xfrm>
            <a:custGeom>
              <a:avLst/>
              <a:gdLst/>
              <a:ahLst/>
              <a:cxnLst/>
              <a:rect l="l" t="t" r="r" b="b"/>
              <a:pathLst>
                <a:path w="793" h="3269" extrusionOk="0">
                  <a:moveTo>
                    <a:pt x="62" y="0"/>
                  </a:moveTo>
                  <a:lnTo>
                    <a:pt x="62" y="0"/>
                  </a:lnTo>
                  <a:cubicBezTo>
                    <a:pt x="21" y="0"/>
                    <a:pt x="1" y="751"/>
                    <a:pt x="204" y="1685"/>
                  </a:cubicBezTo>
                  <a:cubicBezTo>
                    <a:pt x="384" y="2585"/>
                    <a:pt x="702" y="3269"/>
                    <a:pt x="750" y="3269"/>
                  </a:cubicBezTo>
                  <a:cubicBezTo>
                    <a:pt x="750" y="3269"/>
                    <a:pt x="751" y="3269"/>
                    <a:pt x="752" y="3268"/>
                  </a:cubicBezTo>
                  <a:cubicBezTo>
                    <a:pt x="792" y="3248"/>
                    <a:pt x="528" y="2558"/>
                    <a:pt x="346" y="1645"/>
                  </a:cubicBezTo>
                  <a:cubicBezTo>
                    <a:pt x="163" y="751"/>
                    <a:pt x="102" y="0"/>
                    <a:pt x="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122898" y="1667406"/>
              <a:ext cx="163502" cy="118532"/>
            </a:xfrm>
            <a:custGeom>
              <a:avLst/>
              <a:gdLst/>
              <a:ahLst/>
              <a:cxnLst/>
              <a:rect l="l" t="t" r="r" b="b"/>
              <a:pathLst>
                <a:path w="5461" h="3959" extrusionOk="0">
                  <a:moveTo>
                    <a:pt x="3918" y="1"/>
                  </a:moveTo>
                  <a:cubicBezTo>
                    <a:pt x="3634" y="102"/>
                    <a:pt x="3269" y="244"/>
                    <a:pt x="2883" y="447"/>
                  </a:cubicBezTo>
                  <a:cubicBezTo>
                    <a:pt x="2112" y="812"/>
                    <a:pt x="1523" y="1218"/>
                    <a:pt x="1442" y="1320"/>
                  </a:cubicBezTo>
                  <a:cubicBezTo>
                    <a:pt x="1198" y="1239"/>
                    <a:pt x="996" y="1157"/>
                    <a:pt x="793" y="1097"/>
                  </a:cubicBezTo>
                  <a:cubicBezTo>
                    <a:pt x="360" y="946"/>
                    <a:pt x="67" y="831"/>
                    <a:pt x="10" y="831"/>
                  </a:cubicBezTo>
                  <a:cubicBezTo>
                    <a:pt x="5" y="831"/>
                    <a:pt x="2" y="831"/>
                    <a:pt x="1" y="833"/>
                  </a:cubicBezTo>
                  <a:cubicBezTo>
                    <a:pt x="1" y="853"/>
                    <a:pt x="285" y="995"/>
                    <a:pt x="752" y="1198"/>
                  </a:cubicBezTo>
                  <a:cubicBezTo>
                    <a:pt x="955" y="1279"/>
                    <a:pt x="1178" y="1360"/>
                    <a:pt x="1422" y="1462"/>
                  </a:cubicBezTo>
                  <a:cubicBezTo>
                    <a:pt x="1401" y="1706"/>
                    <a:pt x="1422" y="2335"/>
                    <a:pt x="1523" y="3065"/>
                  </a:cubicBezTo>
                  <a:cubicBezTo>
                    <a:pt x="1544" y="3329"/>
                    <a:pt x="1584" y="3553"/>
                    <a:pt x="1604" y="3776"/>
                  </a:cubicBezTo>
                  <a:cubicBezTo>
                    <a:pt x="1665" y="3796"/>
                    <a:pt x="1706" y="3816"/>
                    <a:pt x="1767" y="3837"/>
                  </a:cubicBezTo>
                  <a:cubicBezTo>
                    <a:pt x="1726" y="3593"/>
                    <a:pt x="1706" y="3329"/>
                    <a:pt x="1665" y="3045"/>
                  </a:cubicBezTo>
                  <a:cubicBezTo>
                    <a:pt x="1584" y="2355"/>
                    <a:pt x="1523" y="1746"/>
                    <a:pt x="1483" y="1482"/>
                  </a:cubicBezTo>
                  <a:lnTo>
                    <a:pt x="1483" y="1482"/>
                  </a:lnTo>
                  <a:cubicBezTo>
                    <a:pt x="1828" y="1604"/>
                    <a:pt x="2234" y="1746"/>
                    <a:pt x="2660" y="1868"/>
                  </a:cubicBezTo>
                  <a:cubicBezTo>
                    <a:pt x="2843" y="1929"/>
                    <a:pt x="3046" y="1990"/>
                    <a:pt x="3228" y="2030"/>
                  </a:cubicBezTo>
                  <a:cubicBezTo>
                    <a:pt x="3228" y="2254"/>
                    <a:pt x="3309" y="2781"/>
                    <a:pt x="3472" y="3411"/>
                  </a:cubicBezTo>
                  <a:cubicBezTo>
                    <a:pt x="3533" y="3593"/>
                    <a:pt x="3594" y="3776"/>
                    <a:pt x="3634" y="3959"/>
                  </a:cubicBezTo>
                  <a:cubicBezTo>
                    <a:pt x="3695" y="3938"/>
                    <a:pt x="3736" y="3938"/>
                    <a:pt x="3776" y="3918"/>
                  </a:cubicBezTo>
                  <a:cubicBezTo>
                    <a:pt x="3736" y="3756"/>
                    <a:pt x="3675" y="3553"/>
                    <a:pt x="3634" y="3370"/>
                  </a:cubicBezTo>
                  <a:cubicBezTo>
                    <a:pt x="3472" y="2781"/>
                    <a:pt x="3350" y="2274"/>
                    <a:pt x="3289" y="2051"/>
                  </a:cubicBezTo>
                  <a:lnTo>
                    <a:pt x="3289" y="2051"/>
                  </a:lnTo>
                  <a:cubicBezTo>
                    <a:pt x="3797" y="2172"/>
                    <a:pt x="4263" y="2274"/>
                    <a:pt x="4629" y="2335"/>
                  </a:cubicBezTo>
                  <a:cubicBezTo>
                    <a:pt x="5049" y="2402"/>
                    <a:pt x="5330" y="2441"/>
                    <a:pt x="5414" y="2441"/>
                  </a:cubicBezTo>
                  <a:cubicBezTo>
                    <a:pt x="5432" y="2441"/>
                    <a:pt x="5441" y="2440"/>
                    <a:pt x="5441" y="2436"/>
                  </a:cubicBezTo>
                  <a:cubicBezTo>
                    <a:pt x="5461" y="2416"/>
                    <a:pt x="5136" y="2335"/>
                    <a:pt x="4649" y="2233"/>
                  </a:cubicBezTo>
                  <a:cubicBezTo>
                    <a:pt x="4284" y="2152"/>
                    <a:pt x="3817" y="2030"/>
                    <a:pt x="3309" y="1888"/>
                  </a:cubicBezTo>
                  <a:cubicBezTo>
                    <a:pt x="3533" y="1827"/>
                    <a:pt x="4020" y="1624"/>
                    <a:pt x="4548" y="1401"/>
                  </a:cubicBezTo>
                  <a:cubicBezTo>
                    <a:pt x="4791" y="1300"/>
                    <a:pt x="4994" y="1198"/>
                    <a:pt x="5197" y="1097"/>
                  </a:cubicBezTo>
                  <a:cubicBezTo>
                    <a:pt x="5157" y="1056"/>
                    <a:pt x="5136" y="1036"/>
                    <a:pt x="5096" y="995"/>
                  </a:cubicBezTo>
                  <a:cubicBezTo>
                    <a:pt x="4913" y="1076"/>
                    <a:pt x="4710" y="1157"/>
                    <a:pt x="4487" y="1259"/>
                  </a:cubicBezTo>
                  <a:cubicBezTo>
                    <a:pt x="3898" y="1523"/>
                    <a:pt x="3391" y="1766"/>
                    <a:pt x="3228" y="1868"/>
                  </a:cubicBezTo>
                  <a:cubicBezTo>
                    <a:pt x="3066" y="1827"/>
                    <a:pt x="2883" y="1766"/>
                    <a:pt x="2701" y="1726"/>
                  </a:cubicBezTo>
                  <a:cubicBezTo>
                    <a:pt x="2254" y="1584"/>
                    <a:pt x="1848" y="1462"/>
                    <a:pt x="1483" y="1340"/>
                  </a:cubicBezTo>
                  <a:cubicBezTo>
                    <a:pt x="1645" y="1279"/>
                    <a:pt x="2234" y="934"/>
                    <a:pt x="2944" y="569"/>
                  </a:cubicBezTo>
                  <a:cubicBezTo>
                    <a:pt x="3370" y="366"/>
                    <a:pt x="3756" y="203"/>
                    <a:pt x="4040" y="61"/>
                  </a:cubicBezTo>
                  <a:cubicBezTo>
                    <a:pt x="4000" y="41"/>
                    <a:pt x="3959" y="21"/>
                    <a:pt x="3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46736" y="1494834"/>
              <a:ext cx="168383" cy="123982"/>
            </a:xfrm>
            <a:custGeom>
              <a:avLst/>
              <a:gdLst/>
              <a:ahLst/>
              <a:cxnLst/>
              <a:rect l="l" t="t" r="r" b="b"/>
              <a:pathLst>
                <a:path w="5624" h="4141" extrusionOk="0">
                  <a:moveTo>
                    <a:pt x="3411" y="0"/>
                  </a:moveTo>
                  <a:lnTo>
                    <a:pt x="3411" y="0"/>
                  </a:lnTo>
                  <a:cubicBezTo>
                    <a:pt x="3472" y="223"/>
                    <a:pt x="3532" y="487"/>
                    <a:pt x="3614" y="751"/>
                  </a:cubicBezTo>
                  <a:cubicBezTo>
                    <a:pt x="3817" y="1441"/>
                    <a:pt x="3979" y="2030"/>
                    <a:pt x="4060" y="2273"/>
                  </a:cubicBezTo>
                  <a:cubicBezTo>
                    <a:pt x="3695" y="2212"/>
                    <a:pt x="3269" y="2131"/>
                    <a:pt x="2842" y="2091"/>
                  </a:cubicBezTo>
                  <a:cubicBezTo>
                    <a:pt x="2639" y="2070"/>
                    <a:pt x="2436" y="2050"/>
                    <a:pt x="2254" y="2030"/>
                  </a:cubicBezTo>
                  <a:cubicBezTo>
                    <a:pt x="2213" y="1806"/>
                    <a:pt x="2030" y="1299"/>
                    <a:pt x="1767" y="710"/>
                  </a:cubicBezTo>
                  <a:cubicBezTo>
                    <a:pt x="1685" y="528"/>
                    <a:pt x="1604" y="345"/>
                    <a:pt x="1523" y="203"/>
                  </a:cubicBezTo>
                  <a:cubicBezTo>
                    <a:pt x="1482" y="223"/>
                    <a:pt x="1442" y="244"/>
                    <a:pt x="1381" y="264"/>
                  </a:cubicBezTo>
                  <a:cubicBezTo>
                    <a:pt x="1462" y="406"/>
                    <a:pt x="1543" y="589"/>
                    <a:pt x="1624" y="771"/>
                  </a:cubicBezTo>
                  <a:cubicBezTo>
                    <a:pt x="1888" y="1319"/>
                    <a:pt x="2091" y="1806"/>
                    <a:pt x="2193" y="2030"/>
                  </a:cubicBezTo>
                  <a:cubicBezTo>
                    <a:pt x="1665" y="1969"/>
                    <a:pt x="1198" y="1949"/>
                    <a:pt x="833" y="1949"/>
                  </a:cubicBezTo>
                  <a:cubicBezTo>
                    <a:pt x="305" y="1949"/>
                    <a:pt x="1" y="1969"/>
                    <a:pt x="1" y="1989"/>
                  </a:cubicBezTo>
                  <a:cubicBezTo>
                    <a:pt x="1" y="2009"/>
                    <a:pt x="305" y="2030"/>
                    <a:pt x="813" y="2070"/>
                  </a:cubicBezTo>
                  <a:cubicBezTo>
                    <a:pt x="1198" y="2091"/>
                    <a:pt x="1665" y="2111"/>
                    <a:pt x="2193" y="2172"/>
                  </a:cubicBezTo>
                  <a:cubicBezTo>
                    <a:pt x="1970" y="2273"/>
                    <a:pt x="1543" y="2537"/>
                    <a:pt x="1036" y="2862"/>
                  </a:cubicBezTo>
                  <a:cubicBezTo>
                    <a:pt x="833" y="3004"/>
                    <a:pt x="630" y="3146"/>
                    <a:pt x="468" y="3268"/>
                  </a:cubicBezTo>
                  <a:cubicBezTo>
                    <a:pt x="508" y="3288"/>
                    <a:pt x="528" y="3329"/>
                    <a:pt x="569" y="3349"/>
                  </a:cubicBezTo>
                  <a:cubicBezTo>
                    <a:pt x="731" y="3248"/>
                    <a:pt x="934" y="3126"/>
                    <a:pt x="1137" y="3004"/>
                  </a:cubicBezTo>
                  <a:cubicBezTo>
                    <a:pt x="1685" y="2639"/>
                    <a:pt x="2132" y="2314"/>
                    <a:pt x="2274" y="2172"/>
                  </a:cubicBezTo>
                  <a:cubicBezTo>
                    <a:pt x="2457" y="2192"/>
                    <a:pt x="2639" y="2212"/>
                    <a:pt x="2822" y="2233"/>
                  </a:cubicBezTo>
                  <a:cubicBezTo>
                    <a:pt x="3269" y="2294"/>
                    <a:pt x="3715" y="2355"/>
                    <a:pt x="4081" y="2415"/>
                  </a:cubicBezTo>
                  <a:cubicBezTo>
                    <a:pt x="3938" y="2517"/>
                    <a:pt x="3411" y="2943"/>
                    <a:pt x="2761" y="3410"/>
                  </a:cubicBezTo>
                  <a:cubicBezTo>
                    <a:pt x="2376" y="3694"/>
                    <a:pt x="2030" y="3917"/>
                    <a:pt x="1767" y="4100"/>
                  </a:cubicBezTo>
                  <a:cubicBezTo>
                    <a:pt x="1807" y="4120"/>
                    <a:pt x="1848" y="4120"/>
                    <a:pt x="1909" y="4141"/>
                  </a:cubicBezTo>
                  <a:cubicBezTo>
                    <a:pt x="2173" y="3999"/>
                    <a:pt x="2497" y="3796"/>
                    <a:pt x="2842" y="3532"/>
                  </a:cubicBezTo>
                  <a:cubicBezTo>
                    <a:pt x="3553" y="3045"/>
                    <a:pt x="4060" y="2537"/>
                    <a:pt x="4121" y="2436"/>
                  </a:cubicBezTo>
                  <a:cubicBezTo>
                    <a:pt x="4365" y="2476"/>
                    <a:pt x="4608" y="2517"/>
                    <a:pt x="4791" y="2537"/>
                  </a:cubicBezTo>
                  <a:cubicBezTo>
                    <a:pt x="5233" y="2626"/>
                    <a:pt x="5536" y="2683"/>
                    <a:pt x="5607" y="2683"/>
                  </a:cubicBezTo>
                  <a:cubicBezTo>
                    <a:pt x="5618" y="2683"/>
                    <a:pt x="5623" y="2682"/>
                    <a:pt x="5623" y="2679"/>
                  </a:cubicBezTo>
                  <a:cubicBezTo>
                    <a:pt x="5623" y="2659"/>
                    <a:pt x="5319" y="2558"/>
                    <a:pt x="4811" y="2436"/>
                  </a:cubicBezTo>
                  <a:cubicBezTo>
                    <a:pt x="4608" y="2395"/>
                    <a:pt x="4385" y="2334"/>
                    <a:pt x="4121" y="2294"/>
                  </a:cubicBezTo>
                  <a:cubicBezTo>
                    <a:pt x="4101" y="2030"/>
                    <a:pt x="3979" y="1421"/>
                    <a:pt x="3776" y="710"/>
                  </a:cubicBezTo>
                  <a:cubicBezTo>
                    <a:pt x="3695" y="467"/>
                    <a:pt x="3634" y="244"/>
                    <a:pt x="3553" y="41"/>
                  </a:cubicBezTo>
                  <a:cubicBezTo>
                    <a:pt x="3512" y="20"/>
                    <a:pt x="3451" y="20"/>
                    <a:pt x="3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069426" y="1372681"/>
              <a:ext cx="26168" cy="26138"/>
            </a:xfrm>
            <a:custGeom>
              <a:avLst/>
              <a:gdLst/>
              <a:ahLst/>
              <a:cxnLst/>
              <a:rect l="l" t="t" r="r" b="b"/>
              <a:pathLst>
                <a:path w="874" h="873" extrusionOk="0">
                  <a:moveTo>
                    <a:pt x="447" y="0"/>
                  </a:moveTo>
                  <a:cubicBezTo>
                    <a:pt x="204" y="0"/>
                    <a:pt x="1" y="183"/>
                    <a:pt x="1" y="426"/>
                  </a:cubicBezTo>
                  <a:cubicBezTo>
                    <a:pt x="1" y="670"/>
                    <a:pt x="204" y="873"/>
                    <a:pt x="447" y="873"/>
                  </a:cubicBezTo>
                  <a:cubicBezTo>
                    <a:pt x="671" y="873"/>
                    <a:pt x="874" y="670"/>
                    <a:pt x="874" y="426"/>
                  </a:cubicBezTo>
                  <a:cubicBezTo>
                    <a:pt x="874" y="183"/>
                    <a:pt x="671" y="0"/>
                    <a:pt x="4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871914" y="1763422"/>
              <a:ext cx="25569" cy="26168"/>
            </a:xfrm>
            <a:custGeom>
              <a:avLst/>
              <a:gdLst/>
              <a:ahLst/>
              <a:cxnLst/>
              <a:rect l="l" t="t" r="r" b="b"/>
              <a:pathLst>
                <a:path w="854" h="874" extrusionOk="0">
                  <a:moveTo>
                    <a:pt x="427" y="1"/>
                  </a:moveTo>
                  <a:cubicBezTo>
                    <a:pt x="184" y="1"/>
                    <a:pt x="1" y="204"/>
                    <a:pt x="1" y="447"/>
                  </a:cubicBezTo>
                  <a:cubicBezTo>
                    <a:pt x="1" y="691"/>
                    <a:pt x="184" y="873"/>
                    <a:pt x="427" y="873"/>
                  </a:cubicBezTo>
                  <a:cubicBezTo>
                    <a:pt x="671" y="873"/>
                    <a:pt x="853" y="691"/>
                    <a:pt x="853" y="447"/>
                  </a:cubicBezTo>
                  <a:cubicBezTo>
                    <a:pt x="853" y="204"/>
                    <a:pt x="671" y="1"/>
                    <a:pt x="4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950925" y="1403668"/>
              <a:ext cx="15239" cy="15210"/>
            </a:xfrm>
            <a:custGeom>
              <a:avLst/>
              <a:gdLst/>
              <a:ahLst/>
              <a:cxnLst/>
              <a:rect l="l" t="t" r="r" b="b"/>
              <a:pathLst>
                <a:path w="509" h="508" extrusionOk="0">
                  <a:moveTo>
                    <a:pt x="244" y="0"/>
                  </a:moveTo>
                  <a:cubicBezTo>
                    <a:pt x="122" y="0"/>
                    <a:pt x="1" y="122"/>
                    <a:pt x="1" y="264"/>
                  </a:cubicBezTo>
                  <a:cubicBezTo>
                    <a:pt x="1" y="386"/>
                    <a:pt x="122" y="508"/>
                    <a:pt x="244" y="508"/>
                  </a:cubicBezTo>
                  <a:cubicBezTo>
                    <a:pt x="386" y="508"/>
                    <a:pt x="508" y="386"/>
                    <a:pt x="508" y="264"/>
                  </a:cubicBezTo>
                  <a:cubicBezTo>
                    <a:pt x="508" y="122"/>
                    <a:pt x="386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43587" y="1460194"/>
              <a:ext cx="15210" cy="14611"/>
            </a:xfrm>
            <a:custGeom>
              <a:avLst/>
              <a:gdLst/>
              <a:ahLst/>
              <a:cxnLst/>
              <a:rect l="l" t="t" r="r" b="b"/>
              <a:pathLst>
                <a:path w="508" h="488" extrusionOk="0">
                  <a:moveTo>
                    <a:pt x="264" y="0"/>
                  </a:moveTo>
                  <a:cubicBezTo>
                    <a:pt x="122" y="0"/>
                    <a:pt x="0" y="102"/>
                    <a:pt x="0" y="244"/>
                  </a:cubicBezTo>
                  <a:cubicBezTo>
                    <a:pt x="0" y="386"/>
                    <a:pt x="122" y="487"/>
                    <a:pt x="264" y="487"/>
                  </a:cubicBezTo>
                  <a:cubicBezTo>
                    <a:pt x="406" y="487"/>
                    <a:pt x="507" y="386"/>
                    <a:pt x="507" y="244"/>
                  </a:cubicBezTo>
                  <a:cubicBezTo>
                    <a:pt x="507" y="102"/>
                    <a:pt x="406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46941" y="1813242"/>
              <a:ext cx="14611" cy="15239"/>
            </a:xfrm>
            <a:custGeom>
              <a:avLst/>
              <a:gdLst/>
              <a:ahLst/>
              <a:cxnLst/>
              <a:rect l="l" t="t" r="r" b="b"/>
              <a:pathLst>
                <a:path w="488" h="509" extrusionOk="0">
                  <a:moveTo>
                    <a:pt x="244" y="1"/>
                  </a:moveTo>
                  <a:cubicBezTo>
                    <a:pt x="102" y="1"/>
                    <a:pt x="1" y="123"/>
                    <a:pt x="1" y="245"/>
                  </a:cubicBezTo>
                  <a:cubicBezTo>
                    <a:pt x="1" y="387"/>
                    <a:pt x="102" y="508"/>
                    <a:pt x="244" y="508"/>
                  </a:cubicBezTo>
                  <a:cubicBezTo>
                    <a:pt x="386" y="508"/>
                    <a:pt x="488" y="387"/>
                    <a:pt x="488" y="245"/>
                  </a:cubicBezTo>
                  <a:cubicBezTo>
                    <a:pt x="488" y="123"/>
                    <a:pt x="386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260262" y="1645520"/>
              <a:ext cx="18862" cy="18892"/>
            </a:xfrm>
            <a:custGeom>
              <a:avLst/>
              <a:gdLst/>
              <a:ahLst/>
              <a:cxnLst/>
              <a:rect l="l" t="t" r="r" b="b"/>
              <a:pathLst>
                <a:path w="630" h="631" extrusionOk="0">
                  <a:moveTo>
                    <a:pt x="325" y="1"/>
                  </a:moveTo>
                  <a:cubicBezTo>
                    <a:pt x="142" y="1"/>
                    <a:pt x="0" y="143"/>
                    <a:pt x="0" y="305"/>
                  </a:cubicBezTo>
                  <a:cubicBezTo>
                    <a:pt x="0" y="488"/>
                    <a:pt x="142" y="630"/>
                    <a:pt x="325" y="630"/>
                  </a:cubicBezTo>
                  <a:cubicBezTo>
                    <a:pt x="487" y="630"/>
                    <a:pt x="629" y="488"/>
                    <a:pt x="629" y="305"/>
                  </a:cubicBezTo>
                  <a:cubicBezTo>
                    <a:pt x="629" y="143"/>
                    <a:pt x="487" y="1"/>
                    <a:pt x="3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903530" y="1420674"/>
              <a:ext cx="239460" cy="239460"/>
            </a:xfrm>
            <a:custGeom>
              <a:avLst/>
              <a:gdLst/>
              <a:ahLst/>
              <a:cxnLst/>
              <a:rect l="l" t="t" r="r" b="b"/>
              <a:pathLst>
                <a:path w="7998" h="7998" extrusionOk="0">
                  <a:moveTo>
                    <a:pt x="3999" y="1"/>
                  </a:moveTo>
                  <a:cubicBezTo>
                    <a:pt x="1787" y="1"/>
                    <a:pt x="0" y="1787"/>
                    <a:pt x="0" y="3999"/>
                  </a:cubicBezTo>
                  <a:cubicBezTo>
                    <a:pt x="0" y="6212"/>
                    <a:pt x="1787" y="7998"/>
                    <a:pt x="3999" y="7998"/>
                  </a:cubicBezTo>
                  <a:cubicBezTo>
                    <a:pt x="6212" y="7998"/>
                    <a:pt x="7998" y="6212"/>
                    <a:pt x="7998" y="3999"/>
                  </a:cubicBezTo>
                  <a:cubicBezTo>
                    <a:pt x="7998" y="1787"/>
                    <a:pt x="6212" y="1"/>
                    <a:pt x="39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948500" y="1420674"/>
              <a:ext cx="170179" cy="162365"/>
            </a:xfrm>
            <a:custGeom>
              <a:avLst/>
              <a:gdLst/>
              <a:ahLst/>
              <a:cxnLst/>
              <a:rect l="l" t="t" r="r" b="b"/>
              <a:pathLst>
                <a:path w="5684" h="5423" extrusionOk="0">
                  <a:moveTo>
                    <a:pt x="2314" y="792"/>
                  </a:moveTo>
                  <a:cubicBezTo>
                    <a:pt x="2355" y="894"/>
                    <a:pt x="2396" y="1016"/>
                    <a:pt x="2497" y="1178"/>
                  </a:cubicBezTo>
                  <a:cubicBezTo>
                    <a:pt x="2680" y="1503"/>
                    <a:pt x="3065" y="1929"/>
                    <a:pt x="3593" y="2213"/>
                  </a:cubicBezTo>
                  <a:cubicBezTo>
                    <a:pt x="3634" y="2233"/>
                    <a:pt x="3695" y="2254"/>
                    <a:pt x="3735" y="2294"/>
                  </a:cubicBezTo>
                  <a:cubicBezTo>
                    <a:pt x="3674" y="2315"/>
                    <a:pt x="3613" y="2355"/>
                    <a:pt x="3553" y="2396"/>
                  </a:cubicBezTo>
                  <a:cubicBezTo>
                    <a:pt x="3451" y="2457"/>
                    <a:pt x="3329" y="2518"/>
                    <a:pt x="3187" y="2578"/>
                  </a:cubicBezTo>
                  <a:cubicBezTo>
                    <a:pt x="3045" y="2639"/>
                    <a:pt x="2903" y="2700"/>
                    <a:pt x="2741" y="2741"/>
                  </a:cubicBezTo>
                  <a:cubicBezTo>
                    <a:pt x="2558" y="2781"/>
                    <a:pt x="2396" y="2802"/>
                    <a:pt x="2254" y="2822"/>
                  </a:cubicBezTo>
                  <a:cubicBezTo>
                    <a:pt x="2182" y="2832"/>
                    <a:pt x="2111" y="2837"/>
                    <a:pt x="2043" y="2837"/>
                  </a:cubicBezTo>
                  <a:cubicBezTo>
                    <a:pt x="1974" y="2837"/>
                    <a:pt x="1908" y="2832"/>
                    <a:pt x="1848" y="2822"/>
                  </a:cubicBezTo>
                  <a:lnTo>
                    <a:pt x="1584" y="2822"/>
                  </a:lnTo>
                  <a:cubicBezTo>
                    <a:pt x="1766" y="2599"/>
                    <a:pt x="1949" y="2335"/>
                    <a:pt x="2071" y="2030"/>
                  </a:cubicBezTo>
                  <a:cubicBezTo>
                    <a:pt x="2213" y="1665"/>
                    <a:pt x="2294" y="1279"/>
                    <a:pt x="2314" y="955"/>
                  </a:cubicBezTo>
                  <a:cubicBezTo>
                    <a:pt x="2314" y="894"/>
                    <a:pt x="2314" y="853"/>
                    <a:pt x="2314" y="792"/>
                  </a:cubicBezTo>
                  <a:close/>
                  <a:moveTo>
                    <a:pt x="2213" y="1"/>
                  </a:moveTo>
                  <a:cubicBezTo>
                    <a:pt x="2152" y="1"/>
                    <a:pt x="2111" y="1"/>
                    <a:pt x="2071" y="21"/>
                  </a:cubicBezTo>
                  <a:cubicBezTo>
                    <a:pt x="2071" y="41"/>
                    <a:pt x="2071" y="62"/>
                    <a:pt x="2071" y="82"/>
                  </a:cubicBezTo>
                  <a:cubicBezTo>
                    <a:pt x="2111" y="325"/>
                    <a:pt x="2132" y="610"/>
                    <a:pt x="2111" y="934"/>
                  </a:cubicBezTo>
                  <a:cubicBezTo>
                    <a:pt x="2091" y="1259"/>
                    <a:pt x="2010" y="1604"/>
                    <a:pt x="1868" y="1949"/>
                  </a:cubicBezTo>
                  <a:cubicBezTo>
                    <a:pt x="1726" y="2294"/>
                    <a:pt x="1543" y="2599"/>
                    <a:pt x="1320" y="2842"/>
                  </a:cubicBezTo>
                  <a:cubicBezTo>
                    <a:pt x="1117" y="3086"/>
                    <a:pt x="894" y="3269"/>
                    <a:pt x="691" y="3411"/>
                  </a:cubicBezTo>
                  <a:cubicBezTo>
                    <a:pt x="285" y="3695"/>
                    <a:pt x="0" y="3796"/>
                    <a:pt x="0" y="3837"/>
                  </a:cubicBezTo>
                  <a:cubicBezTo>
                    <a:pt x="0" y="3839"/>
                    <a:pt x="5" y="3841"/>
                    <a:pt x="13" y="3841"/>
                  </a:cubicBezTo>
                  <a:cubicBezTo>
                    <a:pt x="77" y="3841"/>
                    <a:pt x="377" y="3766"/>
                    <a:pt x="772" y="3532"/>
                  </a:cubicBezTo>
                  <a:cubicBezTo>
                    <a:pt x="995" y="3411"/>
                    <a:pt x="1239" y="3208"/>
                    <a:pt x="1462" y="2964"/>
                  </a:cubicBezTo>
                  <a:cubicBezTo>
                    <a:pt x="1482" y="2944"/>
                    <a:pt x="1523" y="2903"/>
                    <a:pt x="1543" y="2883"/>
                  </a:cubicBezTo>
                  <a:cubicBezTo>
                    <a:pt x="1604" y="2903"/>
                    <a:pt x="1706" y="2944"/>
                    <a:pt x="1848" y="2984"/>
                  </a:cubicBezTo>
                  <a:cubicBezTo>
                    <a:pt x="1919" y="2999"/>
                    <a:pt x="2022" y="3013"/>
                    <a:pt x="2133" y="3013"/>
                  </a:cubicBezTo>
                  <a:cubicBezTo>
                    <a:pt x="2179" y="3013"/>
                    <a:pt x="2226" y="3011"/>
                    <a:pt x="2274" y="3005"/>
                  </a:cubicBezTo>
                  <a:cubicBezTo>
                    <a:pt x="2416" y="3005"/>
                    <a:pt x="2599" y="2984"/>
                    <a:pt x="2781" y="2944"/>
                  </a:cubicBezTo>
                  <a:cubicBezTo>
                    <a:pt x="2964" y="2903"/>
                    <a:pt x="3126" y="2842"/>
                    <a:pt x="3268" y="2761"/>
                  </a:cubicBezTo>
                  <a:cubicBezTo>
                    <a:pt x="3411" y="2680"/>
                    <a:pt x="3532" y="2599"/>
                    <a:pt x="3634" y="2518"/>
                  </a:cubicBezTo>
                  <a:cubicBezTo>
                    <a:pt x="3715" y="2457"/>
                    <a:pt x="3776" y="2376"/>
                    <a:pt x="3816" y="2335"/>
                  </a:cubicBezTo>
                  <a:cubicBezTo>
                    <a:pt x="4227" y="2495"/>
                    <a:pt x="4621" y="2562"/>
                    <a:pt x="4931" y="2562"/>
                  </a:cubicBezTo>
                  <a:cubicBezTo>
                    <a:pt x="4974" y="2562"/>
                    <a:pt x="5015" y="2561"/>
                    <a:pt x="5055" y="2558"/>
                  </a:cubicBezTo>
                  <a:cubicBezTo>
                    <a:pt x="5318" y="2558"/>
                    <a:pt x="5501" y="2518"/>
                    <a:pt x="5603" y="2477"/>
                  </a:cubicBezTo>
                  <a:lnTo>
                    <a:pt x="5603" y="2477"/>
                  </a:lnTo>
                  <a:cubicBezTo>
                    <a:pt x="5521" y="2518"/>
                    <a:pt x="5420" y="2619"/>
                    <a:pt x="5298" y="2781"/>
                  </a:cubicBezTo>
                  <a:cubicBezTo>
                    <a:pt x="5116" y="3025"/>
                    <a:pt x="4913" y="3411"/>
                    <a:pt x="4872" y="3878"/>
                  </a:cubicBezTo>
                  <a:cubicBezTo>
                    <a:pt x="4831" y="4344"/>
                    <a:pt x="4953" y="4771"/>
                    <a:pt x="5095" y="5035"/>
                  </a:cubicBezTo>
                  <a:cubicBezTo>
                    <a:pt x="5228" y="5282"/>
                    <a:pt x="5361" y="5422"/>
                    <a:pt x="5378" y="5422"/>
                  </a:cubicBezTo>
                  <a:cubicBezTo>
                    <a:pt x="5379" y="5422"/>
                    <a:pt x="5379" y="5421"/>
                    <a:pt x="5379" y="5420"/>
                  </a:cubicBezTo>
                  <a:cubicBezTo>
                    <a:pt x="5420" y="5400"/>
                    <a:pt x="5318" y="5237"/>
                    <a:pt x="5217" y="4974"/>
                  </a:cubicBezTo>
                  <a:cubicBezTo>
                    <a:pt x="5136" y="4710"/>
                    <a:pt x="5034" y="4324"/>
                    <a:pt x="5075" y="3898"/>
                  </a:cubicBezTo>
                  <a:cubicBezTo>
                    <a:pt x="5116" y="3472"/>
                    <a:pt x="5278" y="3106"/>
                    <a:pt x="5420" y="2863"/>
                  </a:cubicBezTo>
                  <a:cubicBezTo>
                    <a:pt x="5562" y="2619"/>
                    <a:pt x="5684" y="2477"/>
                    <a:pt x="5643" y="2457"/>
                  </a:cubicBezTo>
                  <a:cubicBezTo>
                    <a:pt x="5664" y="2457"/>
                    <a:pt x="5664" y="2457"/>
                    <a:pt x="5664" y="2436"/>
                  </a:cubicBezTo>
                  <a:cubicBezTo>
                    <a:pt x="5664" y="2426"/>
                    <a:pt x="5608" y="2426"/>
                    <a:pt x="5504" y="2426"/>
                  </a:cubicBezTo>
                  <a:cubicBezTo>
                    <a:pt x="5400" y="2426"/>
                    <a:pt x="5247" y="2426"/>
                    <a:pt x="5055" y="2416"/>
                  </a:cubicBezTo>
                  <a:cubicBezTo>
                    <a:pt x="4689" y="2396"/>
                    <a:pt x="4182" y="2294"/>
                    <a:pt x="3674" y="2030"/>
                  </a:cubicBezTo>
                  <a:cubicBezTo>
                    <a:pt x="3187" y="1767"/>
                    <a:pt x="2822" y="1381"/>
                    <a:pt x="2619" y="1097"/>
                  </a:cubicBezTo>
                  <a:cubicBezTo>
                    <a:pt x="2457" y="873"/>
                    <a:pt x="2355" y="691"/>
                    <a:pt x="2294" y="630"/>
                  </a:cubicBezTo>
                  <a:cubicBezTo>
                    <a:pt x="2294" y="407"/>
                    <a:pt x="2254" y="224"/>
                    <a:pt x="2213" y="41"/>
                  </a:cubicBezTo>
                  <a:cubicBezTo>
                    <a:pt x="2213" y="21"/>
                    <a:pt x="2213" y="21"/>
                    <a:pt x="22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874968" y="1517319"/>
              <a:ext cx="280777" cy="280777"/>
            </a:xfrm>
            <a:custGeom>
              <a:avLst/>
              <a:gdLst/>
              <a:ahLst/>
              <a:cxnLst/>
              <a:rect l="l" t="t" r="r" b="b"/>
              <a:pathLst>
                <a:path w="9378" h="9378" extrusionOk="0">
                  <a:moveTo>
                    <a:pt x="4689" y="0"/>
                  </a:moveTo>
                  <a:cubicBezTo>
                    <a:pt x="2111" y="0"/>
                    <a:pt x="0" y="2111"/>
                    <a:pt x="0" y="4689"/>
                  </a:cubicBezTo>
                  <a:cubicBezTo>
                    <a:pt x="0" y="7287"/>
                    <a:pt x="2111" y="9378"/>
                    <a:pt x="4689" y="9378"/>
                  </a:cubicBezTo>
                  <a:cubicBezTo>
                    <a:pt x="7287" y="9378"/>
                    <a:pt x="9378" y="7287"/>
                    <a:pt x="9378" y="4689"/>
                  </a:cubicBezTo>
                  <a:cubicBezTo>
                    <a:pt x="9378" y="2111"/>
                    <a:pt x="7287" y="0"/>
                    <a:pt x="46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941823" y="1519744"/>
              <a:ext cx="213323" cy="274101"/>
            </a:xfrm>
            <a:custGeom>
              <a:avLst/>
              <a:gdLst/>
              <a:ahLst/>
              <a:cxnLst/>
              <a:rect l="l" t="t" r="r" b="b"/>
              <a:pathLst>
                <a:path w="7125" h="9155" extrusionOk="0">
                  <a:moveTo>
                    <a:pt x="3085" y="2233"/>
                  </a:moveTo>
                  <a:cubicBezTo>
                    <a:pt x="3106" y="2253"/>
                    <a:pt x="3106" y="2253"/>
                    <a:pt x="3106" y="2274"/>
                  </a:cubicBezTo>
                  <a:cubicBezTo>
                    <a:pt x="3167" y="2436"/>
                    <a:pt x="3288" y="2659"/>
                    <a:pt x="3471" y="2903"/>
                  </a:cubicBezTo>
                  <a:cubicBezTo>
                    <a:pt x="3634" y="3146"/>
                    <a:pt x="3897" y="3410"/>
                    <a:pt x="4222" y="3654"/>
                  </a:cubicBezTo>
                  <a:cubicBezTo>
                    <a:pt x="4547" y="3877"/>
                    <a:pt x="4933" y="4080"/>
                    <a:pt x="5399" y="4182"/>
                  </a:cubicBezTo>
                  <a:cubicBezTo>
                    <a:pt x="5501" y="4222"/>
                    <a:pt x="5582" y="4222"/>
                    <a:pt x="5684" y="4242"/>
                  </a:cubicBezTo>
                  <a:cubicBezTo>
                    <a:pt x="5643" y="4283"/>
                    <a:pt x="5582" y="4324"/>
                    <a:pt x="5501" y="4384"/>
                  </a:cubicBezTo>
                  <a:cubicBezTo>
                    <a:pt x="5278" y="4567"/>
                    <a:pt x="5014" y="4912"/>
                    <a:pt x="4872" y="5338"/>
                  </a:cubicBezTo>
                  <a:cubicBezTo>
                    <a:pt x="4709" y="5217"/>
                    <a:pt x="4506" y="5075"/>
                    <a:pt x="4242" y="5014"/>
                  </a:cubicBezTo>
                  <a:cubicBezTo>
                    <a:pt x="4134" y="4993"/>
                    <a:pt x="4028" y="4984"/>
                    <a:pt x="3927" y="4984"/>
                  </a:cubicBezTo>
                  <a:cubicBezTo>
                    <a:pt x="3726" y="4984"/>
                    <a:pt x="3546" y="5020"/>
                    <a:pt x="3410" y="5075"/>
                  </a:cubicBezTo>
                  <a:cubicBezTo>
                    <a:pt x="3329" y="5095"/>
                    <a:pt x="3268" y="5135"/>
                    <a:pt x="3228" y="5156"/>
                  </a:cubicBezTo>
                  <a:cubicBezTo>
                    <a:pt x="3268" y="4933"/>
                    <a:pt x="3309" y="4689"/>
                    <a:pt x="3288" y="4425"/>
                  </a:cubicBezTo>
                  <a:cubicBezTo>
                    <a:pt x="3268" y="3938"/>
                    <a:pt x="3146" y="3491"/>
                    <a:pt x="2964" y="3207"/>
                  </a:cubicBezTo>
                  <a:cubicBezTo>
                    <a:pt x="2862" y="3085"/>
                    <a:pt x="2761" y="2984"/>
                    <a:pt x="2680" y="2923"/>
                  </a:cubicBezTo>
                  <a:cubicBezTo>
                    <a:pt x="2659" y="2923"/>
                    <a:pt x="2639" y="2903"/>
                    <a:pt x="2619" y="2903"/>
                  </a:cubicBezTo>
                  <a:cubicBezTo>
                    <a:pt x="2700" y="2801"/>
                    <a:pt x="2781" y="2720"/>
                    <a:pt x="2862" y="2619"/>
                  </a:cubicBezTo>
                  <a:cubicBezTo>
                    <a:pt x="2943" y="2497"/>
                    <a:pt x="3025" y="2355"/>
                    <a:pt x="3085" y="2233"/>
                  </a:cubicBezTo>
                  <a:close/>
                  <a:moveTo>
                    <a:pt x="2578" y="2943"/>
                  </a:moveTo>
                  <a:cubicBezTo>
                    <a:pt x="2639" y="3004"/>
                    <a:pt x="2740" y="3106"/>
                    <a:pt x="2822" y="3288"/>
                  </a:cubicBezTo>
                  <a:cubicBezTo>
                    <a:pt x="2964" y="3552"/>
                    <a:pt x="3065" y="3979"/>
                    <a:pt x="3085" y="4425"/>
                  </a:cubicBezTo>
                  <a:cubicBezTo>
                    <a:pt x="3106" y="4892"/>
                    <a:pt x="3025" y="5318"/>
                    <a:pt x="2923" y="5602"/>
                  </a:cubicBezTo>
                  <a:cubicBezTo>
                    <a:pt x="2882" y="5765"/>
                    <a:pt x="2822" y="5866"/>
                    <a:pt x="2801" y="5968"/>
                  </a:cubicBezTo>
                  <a:cubicBezTo>
                    <a:pt x="2578" y="5866"/>
                    <a:pt x="2355" y="5826"/>
                    <a:pt x="2152" y="5805"/>
                  </a:cubicBezTo>
                  <a:cubicBezTo>
                    <a:pt x="1949" y="5805"/>
                    <a:pt x="1766" y="5846"/>
                    <a:pt x="1604" y="5887"/>
                  </a:cubicBezTo>
                  <a:cubicBezTo>
                    <a:pt x="1401" y="5968"/>
                    <a:pt x="1279" y="6049"/>
                    <a:pt x="1218" y="6110"/>
                  </a:cubicBezTo>
                  <a:cubicBezTo>
                    <a:pt x="1218" y="6049"/>
                    <a:pt x="1218" y="5988"/>
                    <a:pt x="1218" y="5927"/>
                  </a:cubicBezTo>
                  <a:cubicBezTo>
                    <a:pt x="1218" y="5582"/>
                    <a:pt x="1117" y="5278"/>
                    <a:pt x="995" y="5014"/>
                  </a:cubicBezTo>
                  <a:cubicBezTo>
                    <a:pt x="873" y="4750"/>
                    <a:pt x="731" y="4527"/>
                    <a:pt x="589" y="4364"/>
                  </a:cubicBezTo>
                  <a:cubicBezTo>
                    <a:pt x="366" y="4141"/>
                    <a:pt x="183" y="4039"/>
                    <a:pt x="81" y="3979"/>
                  </a:cubicBezTo>
                  <a:lnTo>
                    <a:pt x="81" y="3979"/>
                  </a:lnTo>
                  <a:cubicBezTo>
                    <a:pt x="122" y="3999"/>
                    <a:pt x="183" y="3999"/>
                    <a:pt x="264" y="3999"/>
                  </a:cubicBezTo>
                  <a:cubicBezTo>
                    <a:pt x="426" y="3999"/>
                    <a:pt x="670" y="3979"/>
                    <a:pt x="954" y="3897"/>
                  </a:cubicBezTo>
                  <a:cubicBezTo>
                    <a:pt x="1259" y="3836"/>
                    <a:pt x="1583" y="3715"/>
                    <a:pt x="1929" y="3491"/>
                  </a:cubicBezTo>
                  <a:cubicBezTo>
                    <a:pt x="2152" y="3349"/>
                    <a:pt x="2375" y="3167"/>
                    <a:pt x="2578" y="2943"/>
                  </a:cubicBezTo>
                  <a:close/>
                  <a:moveTo>
                    <a:pt x="3815" y="5178"/>
                  </a:moveTo>
                  <a:cubicBezTo>
                    <a:pt x="3929" y="5178"/>
                    <a:pt x="4053" y="5189"/>
                    <a:pt x="4182" y="5217"/>
                  </a:cubicBezTo>
                  <a:cubicBezTo>
                    <a:pt x="4445" y="5278"/>
                    <a:pt x="4669" y="5399"/>
                    <a:pt x="4811" y="5501"/>
                  </a:cubicBezTo>
                  <a:cubicBezTo>
                    <a:pt x="4689" y="5988"/>
                    <a:pt x="4730" y="6435"/>
                    <a:pt x="4831" y="6759"/>
                  </a:cubicBezTo>
                  <a:cubicBezTo>
                    <a:pt x="4912" y="6983"/>
                    <a:pt x="4993" y="7125"/>
                    <a:pt x="5034" y="7186"/>
                  </a:cubicBezTo>
                  <a:cubicBezTo>
                    <a:pt x="4973" y="7165"/>
                    <a:pt x="4872" y="7125"/>
                    <a:pt x="4689" y="7104"/>
                  </a:cubicBezTo>
                  <a:cubicBezTo>
                    <a:pt x="4625" y="7099"/>
                    <a:pt x="4555" y="7095"/>
                    <a:pt x="4479" y="7095"/>
                  </a:cubicBezTo>
                  <a:cubicBezTo>
                    <a:pt x="4264" y="7095"/>
                    <a:pt x="4005" y="7126"/>
                    <a:pt x="3735" y="7246"/>
                  </a:cubicBezTo>
                  <a:cubicBezTo>
                    <a:pt x="3735" y="7165"/>
                    <a:pt x="3715" y="7023"/>
                    <a:pt x="3654" y="6861"/>
                  </a:cubicBezTo>
                  <a:cubicBezTo>
                    <a:pt x="3593" y="6719"/>
                    <a:pt x="3512" y="6536"/>
                    <a:pt x="3370" y="6394"/>
                  </a:cubicBezTo>
                  <a:cubicBezTo>
                    <a:pt x="3248" y="6232"/>
                    <a:pt x="3065" y="6089"/>
                    <a:pt x="2862" y="5988"/>
                  </a:cubicBezTo>
                  <a:cubicBezTo>
                    <a:pt x="2923" y="5927"/>
                    <a:pt x="2984" y="5805"/>
                    <a:pt x="3065" y="5663"/>
                  </a:cubicBezTo>
                  <a:cubicBezTo>
                    <a:pt x="3106" y="5541"/>
                    <a:pt x="3167" y="5420"/>
                    <a:pt x="3207" y="5257"/>
                  </a:cubicBezTo>
                  <a:cubicBezTo>
                    <a:pt x="3248" y="5257"/>
                    <a:pt x="3329" y="5237"/>
                    <a:pt x="3451" y="5217"/>
                  </a:cubicBezTo>
                  <a:cubicBezTo>
                    <a:pt x="3551" y="5194"/>
                    <a:pt x="3676" y="5178"/>
                    <a:pt x="3815" y="5178"/>
                  </a:cubicBezTo>
                  <a:close/>
                  <a:moveTo>
                    <a:pt x="1999" y="5992"/>
                  </a:moveTo>
                  <a:cubicBezTo>
                    <a:pt x="2226" y="5992"/>
                    <a:pt x="2483" y="6035"/>
                    <a:pt x="2740" y="6150"/>
                  </a:cubicBezTo>
                  <a:cubicBezTo>
                    <a:pt x="3126" y="6333"/>
                    <a:pt x="3390" y="6658"/>
                    <a:pt x="3512" y="6922"/>
                  </a:cubicBezTo>
                  <a:cubicBezTo>
                    <a:pt x="3593" y="7084"/>
                    <a:pt x="3654" y="7206"/>
                    <a:pt x="3674" y="7287"/>
                  </a:cubicBezTo>
                  <a:cubicBezTo>
                    <a:pt x="3349" y="7449"/>
                    <a:pt x="3126" y="7673"/>
                    <a:pt x="2984" y="7855"/>
                  </a:cubicBezTo>
                  <a:cubicBezTo>
                    <a:pt x="2984" y="7876"/>
                    <a:pt x="2964" y="7896"/>
                    <a:pt x="2943" y="7916"/>
                  </a:cubicBezTo>
                  <a:cubicBezTo>
                    <a:pt x="2862" y="7855"/>
                    <a:pt x="2781" y="7794"/>
                    <a:pt x="2680" y="7734"/>
                  </a:cubicBezTo>
                  <a:cubicBezTo>
                    <a:pt x="2355" y="7551"/>
                    <a:pt x="1989" y="7470"/>
                    <a:pt x="1665" y="7449"/>
                  </a:cubicBezTo>
                  <a:cubicBezTo>
                    <a:pt x="1609" y="7446"/>
                    <a:pt x="1554" y="7444"/>
                    <a:pt x="1500" y="7444"/>
                  </a:cubicBezTo>
                  <a:cubicBezTo>
                    <a:pt x="1238" y="7444"/>
                    <a:pt x="997" y="7484"/>
                    <a:pt x="812" y="7551"/>
                  </a:cubicBezTo>
                  <a:cubicBezTo>
                    <a:pt x="731" y="7592"/>
                    <a:pt x="650" y="7612"/>
                    <a:pt x="569" y="7652"/>
                  </a:cubicBezTo>
                  <a:cubicBezTo>
                    <a:pt x="609" y="7612"/>
                    <a:pt x="650" y="7571"/>
                    <a:pt x="690" y="7531"/>
                  </a:cubicBezTo>
                  <a:cubicBezTo>
                    <a:pt x="812" y="7348"/>
                    <a:pt x="954" y="7125"/>
                    <a:pt x="1056" y="6861"/>
                  </a:cubicBezTo>
                  <a:cubicBezTo>
                    <a:pt x="1137" y="6658"/>
                    <a:pt x="1198" y="6414"/>
                    <a:pt x="1218" y="6171"/>
                  </a:cubicBezTo>
                  <a:cubicBezTo>
                    <a:pt x="1279" y="6150"/>
                    <a:pt x="1421" y="6089"/>
                    <a:pt x="1644" y="6029"/>
                  </a:cubicBezTo>
                  <a:cubicBezTo>
                    <a:pt x="1748" y="6006"/>
                    <a:pt x="1869" y="5992"/>
                    <a:pt x="1999" y="5992"/>
                  </a:cubicBezTo>
                  <a:close/>
                  <a:moveTo>
                    <a:pt x="3349" y="0"/>
                  </a:moveTo>
                  <a:lnTo>
                    <a:pt x="3349" y="0"/>
                  </a:lnTo>
                  <a:cubicBezTo>
                    <a:pt x="3370" y="122"/>
                    <a:pt x="3370" y="264"/>
                    <a:pt x="3370" y="426"/>
                  </a:cubicBezTo>
                  <a:cubicBezTo>
                    <a:pt x="3370" y="711"/>
                    <a:pt x="3329" y="1056"/>
                    <a:pt x="3228" y="1401"/>
                  </a:cubicBezTo>
                  <a:cubicBezTo>
                    <a:pt x="3126" y="1766"/>
                    <a:pt x="2943" y="2152"/>
                    <a:pt x="2680" y="2497"/>
                  </a:cubicBezTo>
                  <a:cubicBezTo>
                    <a:pt x="2436" y="2842"/>
                    <a:pt x="2131" y="3126"/>
                    <a:pt x="1827" y="3329"/>
                  </a:cubicBezTo>
                  <a:cubicBezTo>
                    <a:pt x="1502" y="3552"/>
                    <a:pt x="1198" y="3674"/>
                    <a:pt x="934" y="3776"/>
                  </a:cubicBezTo>
                  <a:cubicBezTo>
                    <a:pt x="386" y="3938"/>
                    <a:pt x="21" y="3938"/>
                    <a:pt x="21" y="3958"/>
                  </a:cubicBezTo>
                  <a:cubicBezTo>
                    <a:pt x="0" y="3999"/>
                    <a:pt x="223" y="4141"/>
                    <a:pt x="467" y="4466"/>
                  </a:cubicBezTo>
                  <a:cubicBezTo>
                    <a:pt x="589" y="4628"/>
                    <a:pt x="731" y="4831"/>
                    <a:pt x="832" y="5095"/>
                  </a:cubicBezTo>
                  <a:cubicBezTo>
                    <a:pt x="934" y="5338"/>
                    <a:pt x="995" y="5623"/>
                    <a:pt x="1015" y="5927"/>
                  </a:cubicBezTo>
                  <a:cubicBezTo>
                    <a:pt x="1015" y="6252"/>
                    <a:pt x="975" y="6536"/>
                    <a:pt x="893" y="6800"/>
                  </a:cubicBezTo>
                  <a:cubicBezTo>
                    <a:pt x="792" y="7043"/>
                    <a:pt x="690" y="7267"/>
                    <a:pt x="569" y="7429"/>
                  </a:cubicBezTo>
                  <a:cubicBezTo>
                    <a:pt x="325" y="7774"/>
                    <a:pt x="122" y="7937"/>
                    <a:pt x="142" y="7957"/>
                  </a:cubicBezTo>
                  <a:cubicBezTo>
                    <a:pt x="144" y="7960"/>
                    <a:pt x="148" y="7962"/>
                    <a:pt x="153" y="7962"/>
                  </a:cubicBezTo>
                  <a:cubicBezTo>
                    <a:pt x="208" y="7962"/>
                    <a:pt x="446" y="7785"/>
                    <a:pt x="853" y="7693"/>
                  </a:cubicBezTo>
                  <a:cubicBezTo>
                    <a:pt x="1020" y="7647"/>
                    <a:pt x="1210" y="7624"/>
                    <a:pt x="1424" y="7624"/>
                  </a:cubicBezTo>
                  <a:cubicBezTo>
                    <a:pt x="1495" y="7624"/>
                    <a:pt x="1568" y="7627"/>
                    <a:pt x="1644" y="7632"/>
                  </a:cubicBezTo>
                  <a:cubicBezTo>
                    <a:pt x="1949" y="7652"/>
                    <a:pt x="2274" y="7754"/>
                    <a:pt x="2578" y="7916"/>
                  </a:cubicBezTo>
                  <a:cubicBezTo>
                    <a:pt x="2882" y="8099"/>
                    <a:pt x="3126" y="8322"/>
                    <a:pt x="3288" y="8586"/>
                  </a:cubicBezTo>
                  <a:cubicBezTo>
                    <a:pt x="3431" y="8769"/>
                    <a:pt x="3532" y="8972"/>
                    <a:pt x="3593" y="9154"/>
                  </a:cubicBezTo>
                  <a:cubicBezTo>
                    <a:pt x="3634" y="9154"/>
                    <a:pt x="3694" y="9134"/>
                    <a:pt x="3735" y="9114"/>
                  </a:cubicBezTo>
                  <a:cubicBezTo>
                    <a:pt x="3694" y="8911"/>
                    <a:pt x="3593" y="8688"/>
                    <a:pt x="3451" y="8485"/>
                  </a:cubicBezTo>
                  <a:cubicBezTo>
                    <a:pt x="3349" y="8302"/>
                    <a:pt x="3207" y="8160"/>
                    <a:pt x="3045" y="8018"/>
                  </a:cubicBezTo>
                  <a:cubicBezTo>
                    <a:pt x="3065" y="7997"/>
                    <a:pt x="3085" y="7977"/>
                    <a:pt x="3106" y="7957"/>
                  </a:cubicBezTo>
                  <a:cubicBezTo>
                    <a:pt x="3268" y="7794"/>
                    <a:pt x="3512" y="7571"/>
                    <a:pt x="3836" y="7429"/>
                  </a:cubicBezTo>
                  <a:cubicBezTo>
                    <a:pt x="4141" y="7307"/>
                    <a:pt x="4466" y="7267"/>
                    <a:pt x="4689" y="7246"/>
                  </a:cubicBezTo>
                  <a:cubicBezTo>
                    <a:pt x="4933" y="7246"/>
                    <a:pt x="5075" y="7246"/>
                    <a:pt x="5075" y="7226"/>
                  </a:cubicBezTo>
                  <a:cubicBezTo>
                    <a:pt x="5115" y="7206"/>
                    <a:pt x="5034" y="7023"/>
                    <a:pt x="4973" y="6719"/>
                  </a:cubicBezTo>
                  <a:cubicBezTo>
                    <a:pt x="4912" y="6414"/>
                    <a:pt x="4892" y="5968"/>
                    <a:pt x="5014" y="5521"/>
                  </a:cubicBezTo>
                  <a:cubicBezTo>
                    <a:pt x="5156" y="5075"/>
                    <a:pt x="5399" y="4709"/>
                    <a:pt x="5602" y="4486"/>
                  </a:cubicBezTo>
                  <a:cubicBezTo>
                    <a:pt x="5704" y="4384"/>
                    <a:pt x="5765" y="4324"/>
                    <a:pt x="5826" y="4263"/>
                  </a:cubicBezTo>
                  <a:cubicBezTo>
                    <a:pt x="5952" y="4271"/>
                    <a:pt x="6078" y="4276"/>
                    <a:pt x="6201" y="4276"/>
                  </a:cubicBezTo>
                  <a:cubicBezTo>
                    <a:pt x="6375" y="4276"/>
                    <a:pt x="6544" y="4266"/>
                    <a:pt x="6698" y="4242"/>
                  </a:cubicBezTo>
                  <a:cubicBezTo>
                    <a:pt x="6841" y="4202"/>
                    <a:pt x="6983" y="4182"/>
                    <a:pt x="7125" y="4141"/>
                  </a:cubicBezTo>
                  <a:cubicBezTo>
                    <a:pt x="7125" y="4080"/>
                    <a:pt x="7104" y="4019"/>
                    <a:pt x="7104" y="3958"/>
                  </a:cubicBezTo>
                  <a:cubicBezTo>
                    <a:pt x="6962" y="3999"/>
                    <a:pt x="6820" y="4019"/>
                    <a:pt x="6658" y="4039"/>
                  </a:cubicBezTo>
                  <a:cubicBezTo>
                    <a:pt x="6514" y="4063"/>
                    <a:pt x="6360" y="4075"/>
                    <a:pt x="6201" y="4075"/>
                  </a:cubicBezTo>
                  <a:cubicBezTo>
                    <a:pt x="5956" y="4075"/>
                    <a:pt x="5698" y="4048"/>
                    <a:pt x="5440" y="3999"/>
                  </a:cubicBezTo>
                  <a:cubicBezTo>
                    <a:pt x="5014" y="3897"/>
                    <a:pt x="4628" y="3715"/>
                    <a:pt x="4324" y="3491"/>
                  </a:cubicBezTo>
                  <a:cubicBezTo>
                    <a:pt x="3999" y="3268"/>
                    <a:pt x="3755" y="3025"/>
                    <a:pt x="3573" y="2801"/>
                  </a:cubicBezTo>
                  <a:cubicBezTo>
                    <a:pt x="3349" y="2537"/>
                    <a:pt x="3207" y="2294"/>
                    <a:pt x="3126" y="2152"/>
                  </a:cubicBezTo>
                  <a:cubicBezTo>
                    <a:pt x="3248" y="1928"/>
                    <a:pt x="3349" y="1685"/>
                    <a:pt x="3410" y="1462"/>
                  </a:cubicBezTo>
                  <a:cubicBezTo>
                    <a:pt x="3512" y="1076"/>
                    <a:pt x="3532" y="711"/>
                    <a:pt x="3512" y="426"/>
                  </a:cubicBezTo>
                  <a:cubicBezTo>
                    <a:pt x="3512" y="284"/>
                    <a:pt x="3491" y="142"/>
                    <a:pt x="3471" y="41"/>
                  </a:cubicBezTo>
                  <a:cubicBezTo>
                    <a:pt x="3431" y="21"/>
                    <a:pt x="3390" y="21"/>
                    <a:pt x="33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2"/>
          <p:cNvSpPr txBox="1">
            <a:spLocks noGrp="1"/>
          </p:cNvSpPr>
          <p:nvPr>
            <p:ph type="ctrTitle"/>
          </p:nvPr>
        </p:nvSpPr>
        <p:spPr>
          <a:xfrm>
            <a:off x="1301942" y="1477634"/>
            <a:ext cx="6540000" cy="1404600"/>
          </a:xfrm>
          <a:prstGeom prst="rect">
            <a:avLst/>
          </a:prstGeom>
          <a:effectLst>
            <a:outerShdw dist="66675" dir="396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6200" b="1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82" name="Google Shape;82;p2"/>
          <p:cNvSpPr txBox="1">
            <a:spLocks noGrp="1"/>
          </p:cNvSpPr>
          <p:nvPr>
            <p:ph type="subTitle" idx="1"/>
          </p:nvPr>
        </p:nvSpPr>
        <p:spPr>
          <a:xfrm>
            <a:off x="1883962" y="3096526"/>
            <a:ext cx="5376000" cy="45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770750"/>
            <a:ext cx="77040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2pPr>
            <a:lvl3pPr lvl="2" algn="ctr"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3pPr>
            <a:lvl4pPr lvl="3" algn="ctr"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4pPr>
            <a:lvl5pPr lvl="4" algn="ctr"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5pPr>
            <a:lvl6pPr lvl="5" algn="ctr"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6pPr>
            <a:lvl7pPr lvl="6" algn="ctr"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7pPr>
            <a:lvl8pPr lvl="7" algn="ctr"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8pPr>
            <a:lvl9pPr lvl="8" algn="ctr"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subTitle" idx="1"/>
          </p:nvPr>
        </p:nvSpPr>
        <p:spPr>
          <a:xfrm>
            <a:off x="720000" y="2760150"/>
            <a:ext cx="7704000" cy="61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bg>
      <p:bgPr>
        <a:solidFill>
          <a:srgbClr val="F08DB9">
            <a:alpha val="50199"/>
          </a:srgbClr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76200" dir="7680000" algn="bl" rotWithShape="0">
              <a:schemeClr val="accent5">
                <a:alpha val="34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1"/>
          </p:nvPr>
        </p:nvSpPr>
        <p:spPr>
          <a:xfrm>
            <a:off x="720009" y="3591537"/>
            <a:ext cx="3825300" cy="45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>
                <a:solidFill>
                  <a:schemeClr val="accent5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2"/>
          </p:nvPr>
        </p:nvSpPr>
        <p:spPr>
          <a:xfrm>
            <a:off x="720009" y="2770669"/>
            <a:ext cx="3825300" cy="45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>
                <a:solidFill>
                  <a:schemeClr val="accent5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3"/>
          </p:nvPr>
        </p:nvSpPr>
        <p:spPr>
          <a:xfrm>
            <a:off x="720009" y="1949802"/>
            <a:ext cx="3825300" cy="45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sz="1400">
                <a:solidFill>
                  <a:schemeClr val="accent5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○"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Char char="■"/>
              <a:defRPr sz="2900"/>
            </a:lvl9pPr>
          </a:lstStyle>
          <a:p>
            <a:endParaRPr/>
          </a:p>
        </p:txBody>
      </p:sp>
      <p:cxnSp>
        <p:nvCxnSpPr>
          <p:cNvPr id="127" name="Google Shape;127;p13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13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5">
    <p:bg>
      <p:bgPr>
        <a:solidFill>
          <a:schemeClr val="accent2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4"/>
          <p:cNvGrpSpPr/>
          <p:nvPr/>
        </p:nvGrpSpPr>
        <p:grpSpPr>
          <a:xfrm>
            <a:off x="587204" y="638455"/>
            <a:ext cx="8410057" cy="3871906"/>
            <a:chOff x="897249" y="1084450"/>
            <a:chExt cx="8795291" cy="5072587"/>
          </a:xfrm>
        </p:grpSpPr>
        <p:grpSp>
          <p:nvGrpSpPr>
            <p:cNvPr id="131" name="Google Shape;131;p14"/>
            <p:cNvGrpSpPr/>
            <p:nvPr/>
          </p:nvGrpSpPr>
          <p:grpSpPr>
            <a:xfrm>
              <a:off x="897249" y="1084450"/>
              <a:ext cx="8795291" cy="5072587"/>
              <a:chOff x="897249" y="1212150"/>
              <a:chExt cx="8795291" cy="5072587"/>
            </a:xfrm>
          </p:grpSpPr>
          <p:sp>
            <p:nvSpPr>
              <p:cNvPr id="132" name="Google Shape;132;p14"/>
              <p:cNvSpPr/>
              <p:nvPr/>
            </p:nvSpPr>
            <p:spPr>
              <a:xfrm>
                <a:off x="999839" y="1411303"/>
                <a:ext cx="8692701" cy="4873435"/>
              </a:xfrm>
              <a:custGeom>
                <a:avLst/>
                <a:gdLst/>
                <a:ahLst/>
                <a:cxnLst/>
                <a:rect l="l" t="t" r="r" b="b"/>
                <a:pathLst>
                  <a:path w="286368" h="160548" extrusionOk="0">
                    <a:moveTo>
                      <a:pt x="14393" y="28222"/>
                    </a:moveTo>
                    <a:lnTo>
                      <a:pt x="159173" y="0"/>
                    </a:lnTo>
                    <a:lnTo>
                      <a:pt x="257814" y="25173"/>
                    </a:lnTo>
                    <a:lnTo>
                      <a:pt x="286368" y="111599"/>
                    </a:lnTo>
                    <a:lnTo>
                      <a:pt x="154307" y="160548"/>
                    </a:lnTo>
                    <a:lnTo>
                      <a:pt x="0" y="13800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  <p:sp>
            <p:nvSpPr>
              <p:cNvPr id="133" name="Google Shape;133;p14"/>
              <p:cNvSpPr/>
              <p:nvPr/>
            </p:nvSpPr>
            <p:spPr>
              <a:xfrm>
                <a:off x="897249" y="1212150"/>
                <a:ext cx="8643951" cy="4908798"/>
              </a:xfrm>
              <a:custGeom>
                <a:avLst/>
                <a:gdLst/>
                <a:ahLst/>
                <a:cxnLst/>
                <a:rect l="l" t="t" r="r" b="b"/>
                <a:pathLst>
                  <a:path w="284762" h="161713" extrusionOk="0">
                    <a:moveTo>
                      <a:pt x="14393" y="28222"/>
                    </a:moveTo>
                    <a:lnTo>
                      <a:pt x="159173" y="0"/>
                    </a:lnTo>
                    <a:lnTo>
                      <a:pt x="254846" y="26247"/>
                    </a:lnTo>
                    <a:lnTo>
                      <a:pt x="284762" y="115994"/>
                    </a:lnTo>
                    <a:lnTo>
                      <a:pt x="154940" y="161713"/>
                    </a:lnTo>
                    <a:lnTo>
                      <a:pt x="0" y="138007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34" name="Google Shape;134;p14"/>
            <p:cNvSpPr/>
            <p:nvPr/>
          </p:nvSpPr>
          <p:spPr>
            <a:xfrm rot="-5975797">
              <a:off x="1646195" y="1167995"/>
              <a:ext cx="731405" cy="1007974"/>
            </a:xfrm>
            <a:custGeom>
              <a:avLst/>
              <a:gdLst/>
              <a:ahLst/>
              <a:cxnLst/>
              <a:rect l="l" t="t" r="r" b="b"/>
              <a:pathLst>
                <a:path w="13326" h="18365" extrusionOk="0">
                  <a:moveTo>
                    <a:pt x="2492" y="1298"/>
                  </a:moveTo>
                  <a:cubicBezTo>
                    <a:pt x="3127" y="1298"/>
                    <a:pt x="3910" y="2040"/>
                    <a:pt x="4296" y="3014"/>
                  </a:cubicBezTo>
                  <a:cubicBezTo>
                    <a:pt x="4663" y="3957"/>
                    <a:pt x="4523" y="5039"/>
                    <a:pt x="3999" y="5406"/>
                  </a:cubicBezTo>
                  <a:cubicBezTo>
                    <a:pt x="3930" y="5476"/>
                    <a:pt x="3860" y="5476"/>
                    <a:pt x="3790" y="5546"/>
                  </a:cubicBezTo>
                  <a:cubicBezTo>
                    <a:pt x="3705" y="5572"/>
                    <a:pt x="3618" y="5584"/>
                    <a:pt x="3530" y="5584"/>
                  </a:cubicBezTo>
                  <a:cubicBezTo>
                    <a:pt x="2847" y="5584"/>
                    <a:pt x="2071" y="4845"/>
                    <a:pt x="1747" y="3887"/>
                  </a:cubicBezTo>
                  <a:cubicBezTo>
                    <a:pt x="1310" y="2787"/>
                    <a:pt x="1537" y="1616"/>
                    <a:pt x="2253" y="1337"/>
                  </a:cubicBezTo>
                  <a:cubicBezTo>
                    <a:pt x="2329" y="1311"/>
                    <a:pt x="2409" y="1298"/>
                    <a:pt x="2492" y="1298"/>
                  </a:cubicBezTo>
                  <a:close/>
                  <a:moveTo>
                    <a:pt x="11022" y="3833"/>
                  </a:moveTo>
                  <a:cubicBezTo>
                    <a:pt x="11156" y="3833"/>
                    <a:pt x="11292" y="3886"/>
                    <a:pt x="11422" y="4027"/>
                  </a:cubicBezTo>
                  <a:cubicBezTo>
                    <a:pt x="11858" y="4393"/>
                    <a:pt x="11858" y="5266"/>
                    <a:pt x="11352" y="5913"/>
                  </a:cubicBezTo>
                  <a:cubicBezTo>
                    <a:pt x="11142" y="6279"/>
                    <a:pt x="10706" y="6506"/>
                    <a:pt x="10269" y="6576"/>
                  </a:cubicBezTo>
                  <a:cubicBezTo>
                    <a:pt x="10112" y="6576"/>
                    <a:pt x="9832" y="6576"/>
                    <a:pt x="9605" y="6349"/>
                  </a:cubicBezTo>
                  <a:cubicBezTo>
                    <a:pt x="9169" y="5982"/>
                    <a:pt x="9169" y="5109"/>
                    <a:pt x="9675" y="4533"/>
                  </a:cubicBezTo>
                  <a:cubicBezTo>
                    <a:pt x="9972" y="4096"/>
                    <a:pt x="10409" y="3887"/>
                    <a:pt x="10775" y="3887"/>
                  </a:cubicBezTo>
                  <a:cubicBezTo>
                    <a:pt x="10856" y="3853"/>
                    <a:pt x="10938" y="3833"/>
                    <a:pt x="11022" y="3833"/>
                  </a:cubicBezTo>
                  <a:close/>
                  <a:moveTo>
                    <a:pt x="2374" y="1"/>
                  </a:moveTo>
                  <a:cubicBezTo>
                    <a:pt x="2162" y="1"/>
                    <a:pt x="1952" y="32"/>
                    <a:pt x="1747" y="97"/>
                  </a:cubicBezTo>
                  <a:cubicBezTo>
                    <a:pt x="1607" y="167"/>
                    <a:pt x="1380" y="237"/>
                    <a:pt x="1240" y="394"/>
                  </a:cubicBezTo>
                  <a:cubicBezTo>
                    <a:pt x="297" y="1110"/>
                    <a:pt x="0" y="2717"/>
                    <a:pt x="594" y="4236"/>
                  </a:cubicBezTo>
                  <a:cubicBezTo>
                    <a:pt x="1144" y="5856"/>
                    <a:pt x="2441" y="6882"/>
                    <a:pt x="3622" y="6882"/>
                  </a:cubicBezTo>
                  <a:cubicBezTo>
                    <a:pt x="3829" y="6882"/>
                    <a:pt x="4032" y="6851"/>
                    <a:pt x="4226" y="6786"/>
                  </a:cubicBezTo>
                  <a:lnTo>
                    <a:pt x="4366" y="6786"/>
                  </a:lnTo>
                  <a:lnTo>
                    <a:pt x="5397" y="9336"/>
                  </a:lnTo>
                  <a:cubicBezTo>
                    <a:pt x="5100" y="9772"/>
                    <a:pt x="4873" y="10139"/>
                    <a:pt x="4436" y="10715"/>
                  </a:cubicBezTo>
                  <a:lnTo>
                    <a:pt x="4436" y="13195"/>
                  </a:lnTo>
                  <a:lnTo>
                    <a:pt x="6113" y="11082"/>
                  </a:lnTo>
                  <a:lnTo>
                    <a:pt x="9099" y="18364"/>
                  </a:lnTo>
                  <a:cubicBezTo>
                    <a:pt x="9099" y="18364"/>
                    <a:pt x="10042" y="17561"/>
                    <a:pt x="9675" y="16688"/>
                  </a:cubicBezTo>
                  <a:cubicBezTo>
                    <a:pt x="9396" y="15954"/>
                    <a:pt x="7859" y="11588"/>
                    <a:pt x="7213" y="9632"/>
                  </a:cubicBezTo>
                  <a:lnTo>
                    <a:pt x="8889" y="7380"/>
                  </a:lnTo>
                  <a:cubicBezTo>
                    <a:pt x="9317" y="7674"/>
                    <a:pt x="9744" y="7832"/>
                    <a:pt x="10214" y="7832"/>
                  </a:cubicBezTo>
                  <a:cubicBezTo>
                    <a:pt x="10301" y="7832"/>
                    <a:pt x="10389" y="7827"/>
                    <a:pt x="10478" y="7816"/>
                  </a:cubicBezTo>
                  <a:cubicBezTo>
                    <a:pt x="11212" y="7729"/>
                    <a:pt x="11858" y="7380"/>
                    <a:pt x="12382" y="6716"/>
                  </a:cubicBezTo>
                  <a:cubicBezTo>
                    <a:pt x="13325" y="5476"/>
                    <a:pt x="13168" y="3887"/>
                    <a:pt x="12155" y="3083"/>
                  </a:cubicBezTo>
                  <a:cubicBezTo>
                    <a:pt x="11718" y="2717"/>
                    <a:pt x="11142" y="2577"/>
                    <a:pt x="10636" y="2577"/>
                  </a:cubicBezTo>
                  <a:cubicBezTo>
                    <a:pt x="9902" y="2647"/>
                    <a:pt x="9239" y="3083"/>
                    <a:pt x="8662" y="3730"/>
                  </a:cubicBezTo>
                  <a:cubicBezTo>
                    <a:pt x="8086" y="4323"/>
                    <a:pt x="6479" y="8026"/>
                    <a:pt x="6479" y="8026"/>
                  </a:cubicBezTo>
                  <a:cubicBezTo>
                    <a:pt x="6479" y="8026"/>
                    <a:pt x="5746" y="3520"/>
                    <a:pt x="5466" y="2647"/>
                  </a:cubicBezTo>
                  <a:cubicBezTo>
                    <a:pt x="4842" y="1026"/>
                    <a:pt x="3585" y="1"/>
                    <a:pt x="23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1397000" y="1886885"/>
            <a:ext cx="6350100" cy="985500"/>
          </a:xfrm>
          <a:prstGeom prst="rect">
            <a:avLst/>
          </a:prstGeom>
          <a:effectLst>
            <a:outerShdw dist="76200" dir="4020000" algn="bl" rotWithShape="0">
              <a:schemeClr val="accent5">
                <a:alpha val="28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subTitle" idx="1"/>
          </p:nvPr>
        </p:nvSpPr>
        <p:spPr>
          <a:xfrm>
            <a:off x="2749742" y="2872476"/>
            <a:ext cx="3644400" cy="38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chemeClr val="accent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cxnSp>
        <p:nvCxnSpPr>
          <p:cNvPr id="137" name="Google Shape;137;p14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4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bg>
      <p:bgPr>
        <a:solidFill>
          <a:srgbClr val="F08DB9">
            <a:alpha val="50199"/>
          </a:srgbClr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720020" y="445022"/>
            <a:ext cx="4953900" cy="572700"/>
          </a:xfrm>
          <a:prstGeom prst="rect">
            <a:avLst/>
          </a:prstGeom>
          <a:effectLst>
            <a:outerShdw dist="66675" dir="768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cxnSp>
        <p:nvCxnSpPr>
          <p:cNvPr id="141" name="Google Shape;141;p15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rgbClr val="F08DB9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42" name="Google Shape;142;p15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rgbClr val="F08DB9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_1">
    <p:bg>
      <p:bgPr>
        <a:solidFill>
          <a:srgbClr val="9CE8D9">
            <a:alpha val="53930"/>
          </a:srgbClr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 txBox="1">
            <a:spLocks noGrp="1"/>
          </p:cNvSpPr>
          <p:nvPr>
            <p:ph type="title"/>
          </p:nvPr>
        </p:nvSpPr>
        <p:spPr>
          <a:xfrm>
            <a:off x="720002" y="445022"/>
            <a:ext cx="1807200" cy="572700"/>
          </a:xfrm>
          <a:prstGeom prst="rect">
            <a:avLst/>
          </a:prstGeom>
          <a:effectLst>
            <a:outerShdw dist="66675" dir="7680000" algn="bl" rotWithShape="0">
              <a:schemeClr val="accent4">
                <a:alpha val="29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cxnSp>
        <p:nvCxnSpPr>
          <p:cNvPr id="145" name="Google Shape;145;p16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16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">
    <p:bg>
      <p:bgPr>
        <a:solidFill>
          <a:schemeClr val="accent2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7"/>
          <p:cNvGrpSpPr/>
          <p:nvPr/>
        </p:nvGrpSpPr>
        <p:grpSpPr>
          <a:xfrm>
            <a:off x="298014" y="713355"/>
            <a:ext cx="8548210" cy="3924851"/>
            <a:chOff x="897249" y="1084450"/>
            <a:chExt cx="8897898" cy="5135895"/>
          </a:xfrm>
        </p:grpSpPr>
        <p:grpSp>
          <p:nvGrpSpPr>
            <p:cNvPr id="149" name="Google Shape;149;p17"/>
            <p:cNvGrpSpPr/>
            <p:nvPr/>
          </p:nvGrpSpPr>
          <p:grpSpPr>
            <a:xfrm>
              <a:off x="897249" y="1084450"/>
              <a:ext cx="8897898" cy="5135895"/>
              <a:chOff x="897249" y="1212150"/>
              <a:chExt cx="8897898" cy="5135895"/>
            </a:xfrm>
          </p:grpSpPr>
          <p:sp>
            <p:nvSpPr>
              <p:cNvPr id="150" name="Google Shape;150;p17"/>
              <p:cNvSpPr/>
              <p:nvPr/>
            </p:nvSpPr>
            <p:spPr>
              <a:xfrm>
                <a:off x="1102447" y="1474611"/>
                <a:ext cx="8692701" cy="4873435"/>
              </a:xfrm>
              <a:custGeom>
                <a:avLst/>
                <a:gdLst/>
                <a:ahLst/>
                <a:cxnLst/>
                <a:rect l="l" t="t" r="r" b="b"/>
                <a:pathLst>
                  <a:path w="286368" h="160548" extrusionOk="0">
                    <a:moveTo>
                      <a:pt x="14393" y="28222"/>
                    </a:moveTo>
                    <a:lnTo>
                      <a:pt x="159173" y="0"/>
                    </a:lnTo>
                    <a:lnTo>
                      <a:pt x="257814" y="25173"/>
                    </a:lnTo>
                    <a:lnTo>
                      <a:pt x="286368" y="111599"/>
                    </a:lnTo>
                    <a:lnTo>
                      <a:pt x="154307" y="160548"/>
                    </a:lnTo>
                    <a:lnTo>
                      <a:pt x="0" y="13800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  <p:sp>
            <p:nvSpPr>
              <p:cNvPr id="151" name="Google Shape;151;p17"/>
              <p:cNvSpPr/>
              <p:nvPr/>
            </p:nvSpPr>
            <p:spPr>
              <a:xfrm>
                <a:off x="897249" y="1212150"/>
                <a:ext cx="8643951" cy="4908798"/>
              </a:xfrm>
              <a:custGeom>
                <a:avLst/>
                <a:gdLst/>
                <a:ahLst/>
                <a:cxnLst/>
                <a:rect l="l" t="t" r="r" b="b"/>
                <a:pathLst>
                  <a:path w="284762" h="161713" extrusionOk="0">
                    <a:moveTo>
                      <a:pt x="14393" y="28222"/>
                    </a:moveTo>
                    <a:lnTo>
                      <a:pt x="159173" y="0"/>
                    </a:lnTo>
                    <a:lnTo>
                      <a:pt x="254846" y="26247"/>
                    </a:lnTo>
                    <a:lnTo>
                      <a:pt x="284762" y="115994"/>
                    </a:lnTo>
                    <a:lnTo>
                      <a:pt x="154940" y="161713"/>
                    </a:lnTo>
                    <a:lnTo>
                      <a:pt x="0" y="138007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152" name="Google Shape;152;p17"/>
            <p:cNvSpPr/>
            <p:nvPr/>
          </p:nvSpPr>
          <p:spPr>
            <a:xfrm rot="-5975745">
              <a:off x="1711638" y="1477913"/>
              <a:ext cx="404507" cy="557464"/>
            </a:xfrm>
            <a:custGeom>
              <a:avLst/>
              <a:gdLst/>
              <a:ahLst/>
              <a:cxnLst/>
              <a:rect l="l" t="t" r="r" b="b"/>
              <a:pathLst>
                <a:path w="13326" h="18365" extrusionOk="0">
                  <a:moveTo>
                    <a:pt x="2492" y="1298"/>
                  </a:moveTo>
                  <a:cubicBezTo>
                    <a:pt x="3127" y="1298"/>
                    <a:pt x="3910" y="2040"/>
                    <a:pt x="4296" y="3014"/>
                  </a:cubicBezTo>
                  <a:cubicBezTo>
                    <a:pt x="4663" y="3957"/>
                    <a:pt x="4523" y="5039"/>
                    <a:pt x="3999" y="5406"/>
                  </a:cubicBezTo>
                  <a:cubicBezTo>
                    <a:pt x="3930" y="5476"/>
                    <a:pt x="3860" y="5476"/>
                    <a:pt x="3790" y="5546"/>
                  </a:cubicBezTo>
                  <a:cubicBezTo>
                    <a:pt x="3705" y="5572"/>
                    <a:pt x="3618" y="5584"/>
                    <a:pt x="3530" y="5584"/>
                  </a:cubicBezTo>
                  <a:cubicBezTo>
                    <a:pt x="2847" y="5584"/>
                    <a:pt x="2071" y="4845"/>
                    <a:pt x="1747" y="3887"/>
                  </a:cubicBezTo>
                  <a:cubicBezTo>
                    <a:pt x="1310" y="2787"/>
                    <a:pt x="1537" y="1616"/>
                    <a:pt x="2253" y="1337"/>
                  </a:cubicBezTo>
                  <a:cubicBezTo>
                    <a:pt x="2329" y="1311"/>
                    <a:pt x="2409" y="1298"/>
                    <a:pt x="2492" y="1298"/>
                  </a:cubicBezTo>
                  <a:close/>
                  <a:moveTo>
                    <a:pt x="11022" y="3833"/>
                  </a:moveTo>
                  <a:cubicBezTo>
                    <a:pt x="11156" y="3833"/>
                    <a:pt x="11292" y="3886"/>
                    <a:pt x="11422" y="4027"/>
                  </a:cubicBezTo>
                  <a:cubicBezTo>
                    <a:pt x="11858" y="4393"/>
                    <a:pt x="11858" y="5266"/>
                    <a:pt x="11352" y="5913"/>
                  </a:cubicBezTo>
                  <a:cubicBezTo>
                    <a:pt x="11142" y="6279"/>
                    <a:pt x="10706" y="6506"/>
                    <a:pt x="10269" y="6576"/>
                  </a:cubicBezTo>
                  <a:cubicBezTo>
                    <a:pt x="10112" y="6576"/>
                    <a:pt x="9832" y="6576"/>
                    <a:pt x="9605" y="6349"/>
                  </a:cubicBezTo>
                  <a:cubicBezTo>
                    <a:pt x="9169" y="5982"/>
                    <a:pt x="9169" y="5109"/>
                    <a:pt x="9675" y="4533"/>
                  </a:cubicBezTo>
                  <a:cubicBezTo>
                    <a:pt x="9972" y="4096"/>
                    <a:pt x="10409" y="3887"/>
                    <a:pt x="10775" y="3887"/>
                  </a:cubicBezTo>
                  <a:cubicBezTo>
                    <a:pt x="10856" y="3853"/>
                    <a:pt x="10938" y="3833"/>
                    <a:pt x="11022" y="3833"/>
                  </a:cubicBezTo>
                  <a:close/>
                  <a:moveTo>
                    <a:pt x="2374" y="1"/>
                  </a:moveTo>
                  <a:cubicBezTo>
                    <a:pt x="2162" y="1"/>
                    <a:pt x="1952" y="32"/>
                    <a:pt x="1747" y="97"/>
                  </a:cubicBezTo>
                  <a:cubicBezTo>
                    <a:pt x="1607" y="167"/>
                    <a:pt x="1380" y="237"/>
                    <a:pt x="1240" y="394"/>
                  </a:cubicBezTo>
                  <a:cubicBezTo>
                    <a:pt x="297" y="1110"/>
                    <a:pt x="0" y="2717"/>
                    <a:pt x="594" y="4236"/>
                  </a:cubicBezTo>
                  <a:cubicBezTo>
                    <a:pt x="1144" y="5856"/>
                    <a:pt x="2441" y="6882"/>
                    <a:pt x="3622" y="6882"/>
                  </a:cubicBezTo>
                  <a:cubicBezTo>
                    <a:pt x="3829" y="6882"/>
                    <a:pt x="4032" y="6851"/>
                    <a:pt x="4226" y="6786"/>
                  </a:cubicBezTo>
                  <a:lnTo>
                    <a:pt x="4366" y="6786"/>
                  </a:lnTo>
                  <a:lnTo>
                    <a:pt x="5397" y="9336"/>
                  </a:lnTo>
                  <a:cubicBezTo>
                    <a:pt x="5100" y="9772"/>
                    <a:pt x="4873" y="10139"/>
                    <a:pt x="4436" y="10715"/>
                  </a:cubicBezTo>
                  <a:lnTo>
                    <a:pt x="4436" y="13195"/>
                  </a:lnTo>
                  <a:lnTo>
                    <a:pt x="6113" y="11082"/>
                  </a:lnTo>
                  <a:lnTo>
                    <a:pt x="9099" y="18364"/>
                  </a:lnTo>
                  <a:cubicBezTo>
                    <a:pt x="9099" y="18364"/>
                    <a:pt x="10042" y="17561"/>
                    <a:pt x="9675" y="16688"/>
                  </a:cubicBezTo>
                  <a:cubicBezTo>
                    <a:pt x="9396" y="15954"/>
                    <a:pt x="7859" y="11588"/>
                    <a:pt x="7213" y="9632"/>
                  </a:cubicBezTo>
                  <a:lnTo>
                    <a:pt x="8889" y="7380"/>
                  </a:lnTo>
                  <a:cubicBezTo>
                    <a:pt x="9317" y="7674"/>
                    <a:pt x="9744" y="7832"/>
                    <a:pt x="10214" y="7832"/>
                  </a:cubicBezTo>
                  <a:cubicBezTo>
                    <a:pt x="10301" y="7832"/>
                    <a:pt x="10389" y="7827"/>
                    <a:pt x="10478" y="7816"/>
                  </a:cubicBezTo>
                  <a:cubicBezTo>
                    <a:pt x="11212" y="7729"/>
                    <a:pt x="11858" y="7380"/>
                    <a:pt x="12382" y="6716"/>
                  </a:cubicBezTo>
                  <a:cubicBezTo>
                    <a:pt x="13325" y="5476"/>
                    <a:pt x="13168" y="3887"/>
                    <a:pt x="12155" y="3083"/>
                  </a:cubicBezTo>
                  <a:cubicBezTo>
                    <a:pt x="11718" y="2717"/>
                    <a:pt x="11142" y="2577"/>
                    <a:pt x="10636" y="2577"/>
                  </a:cubicBezTo>
                  <a:cubicBezTo>
                    <a:pt x="9902" y="2647"/>
                    <a:pt x="9239" y="3083"/>
                    <a:pt x="8662" y="3730"/>
                  </a:cubicBezTo>
                  <a:cubicBezTo>
                    <a:pt x="8086" y="4323"/>
                    <a:pt x="6479" y="8026"/>
                    <a:pt x="6479" y="8026"/>
                  </a:cubicBezTo>
                  <a:cubicBezTo>
                    <a:pt x="6479" y="8026"/>
                    <a:pt x="5746" y="3520"/>
                    <a:pt x="5466" y="2647"/>
                  </a:cubicBezTo>
                  <a:cubicBezTo>
                    <a:pt x="4842" y="1026"/>
                    <a:pt x="3585" y="1"/>
                    <a:pt x="23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17"/>
          <p:cNvSpPr txBox="1">
            <a:spLocks noGrp="1"/>
          </p:cNvSpPr>
          <p:nvPr>
            <p:ph type="ctrTitle"/>
          </p:nvPr>
        </p:nvSpPr>
        <p:spPr>
          <a:xfrm>
            <a:off x="1649097" y="1118034"/>
            <a:ext cx="5845800" cy="879600"/>
          </a:xfrm>
          <a:prstGeom prst="rect">
            <a:avLst/>
          </a:prstGeom>
          <a:effectLst>
            <a:outerShdw dist="66675" dir="3960000" algn="bl" rotWithShape="0">
              <a:schemeClr val="accent5">
                <a:alpha val="3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7700" b="1">
                <a:solidFill>
                  <a:schemeClr val="accent4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1"/>
          </p:nvPr>
        </p:nvSpPr>
        <p:spPr>
          <a:xfrm>
            <a:off x="2806700" y="2462485"/>
            <a:ext cx="3530700" cy="210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1400">
                <a:solidFill>
                  <a:schemeClr val="accent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subTitle" idx="2"/>
          </p:nvPr>
        </p:nvSpPr>
        <p:spPr>
          <a:xfrm>
            <a:off x="2806700" y="2733148"/>
            <a:ext cx="3530700" cy="57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14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subTitle" idx="3"/>
          </p:nvPr>
        </p:nvSpPr>
        <p:spPr>
          <a:xfrm>
            <a:off x="1649097" y="3921699"/>
            <a:ext cx="5845800" cy="45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1400">
                <a:solidFill>
                  <a:schemeClr val="accent5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cxnSp>
        <p:nvCxnSpPr>
          <p:cNvPr id="157" name="Google Shape;157;p17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17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9" name="Google Shape;159;p17"/>
          <p:cNvSpPr txBox="1"/>
          <p:nvPr/>
        </p:nvSpPr>
        <p:spPr>
          <a:xfrm>
            <a:off x="2218416" y="3363448"/>
            <a:ext cx="47073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616161"/>
                </a:solidFill>
                <a:latin typeface="Fira Sans"/>
                <a:ea typeface="Fira Sans"/>
                <a:cs typeface="Fira Sans"/>
                <a:sym typeface="Fira Sans"/>
              </a:rPr>
              <a:t>CREDITS: This presentation template was created by </a:t>
            </a:r>
            <a:r>
              <a:rPr lang="ru" sz="1100" b="1">
                <a:solidFill>
                  <a:schemeClr val="accent5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ru" sz="1100">
                <a:solidFill>
                  <a:srgbClr val="616161"/>
                </a:solidFill>
                <a:latin typeface="Fira Sans"/>
                <a:ea typeface="Fira Sans"/>
                <a:cs typeface="Fira Sans"/>
                <a:sym typeface="Fira Sans"/>
              </a:rPr>
              <a:t>, including icons by </a:t>
            </a:r>
            <a:r>
              <a:rPr lang="ru" sz="1100" b="1">
                <a:solidFill>
                  <a:schemeClr val="accent5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ru" sz="1100">
                <a:solidFill>
                  <a:srgbClr val="616161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ru" sz="1100" b="1">
                <a:solidFill>
                  <a:schemeClr val="accent5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>
              <a:solidFill>
                <a:schemeClr val="accent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60" name="Google Shape;160;p17"/>
          <p:cNvGrpSpPr/>
          <p:nvPr/>
        </p:nvGrpSpPr>
        <p:grpSpPr>
          <a:xfrm rot="-629733">
            <a:off x="504056" y="2799536"/>
            <a:ext cx="1048524" cy="1441646"/>
            <a:chOff x="3627225" y="980175"/>
            <a:chExt cx="417300" cy="703875"/>
          </a:xfrm>
        </p:grpSpPr>
        <p:sp>
          <p:nvSpPr>
            <p:cNvPr id="161" name="Google Shape;161;p17"/>
            <p:cNvSpPr/>
            <p:nvPr/>
          </p:nvSpPr>
          <p:spPr>
            <a:xfrm>
              <a:off x="3647525" y="1127500"/>
              <a:ext cx="375150" cy="536125"/>
            </a:xfrm>
            <a:custGeom>
              <a:avLst/>
              <a:gdLst/>
              <a:ahLst/>
              <a:cxnLst/>
              <a:rect l="l" t="t" r="r" b="b"/>
              <a:pathLst>
                <a:path w="15006" h="21445" extrusionOk="0">
                  <a:moveTo>
                    <a:pt x="10412" y="0"/>
                  </a:moveTo>
                  <a:cubicBezTo>
                    <a:pt x="10362" y="0"/>
                    <a:pt x="10311" y="25"/>
                    <a:pt x="10286" y="75"/>
                  </a:cubicBezTo>
                  <a:cubicBezTo>
                    <a:pt x="9885" y="905"/>
                    <a:pt x="9224" y="2145"/>
                    <a:pt x="9224" y="2145"/>
                  </a:cubicBezTo>
                  <a:cubicBezTo>
                    <a:pt x="9162" y="2100"/>
                    <a:pt x="9099" y="2056"/>
                    <a:pt x="9028" y="2020"/>
                  </a:cubicBezTo>
                  <a:cubicBezTo>
                    <a:pt x="8662" y="1743"/>
                    <a:pt x="8082" y="1574"/>
                    <a:pt x="8082" y="1574"/>
                  </a:cubicBezTo>
                  <a:cubicBezTo>
                    <a:pt x="7967" y="1529"/>
                    <a:pt x="7859" y="1503"/>
                    <a:pt x="7743" y="1476"/>
                  </a:cubicBezTo>
                  <a:cubicBezTo>
                    <a:pt x="7743" y="1476"/>
                    <a:pt x="7200" y="1325"/>
                    <a:pt x="6616" y="1325"/>
                  </a:cubicBezTo>
                  <a:cubicBezTo>
                    <a:pt x="6303" y="1325"/>
                    <a:pt x="5977" y="1368"/>
                    <a:pt x="5718" y="1503"/>
                  </a:cubicBezTo>
                  <a:cubicBezTo>
                    <a:pt x="5522" y="1547"/>
                    <a:pt x="5335" y="1601"/>
                    <a:pt x="5156" y="1663"/>
                  </a:cubicBezTo>
                  <a:cubicBezTo>
                    <a:pt x="5156" y="1663"/>
                    <a:pt x="4577" y="1859"/>
                    <a:pt x="4220" y="2073"/>
                  </a:cubicBezTo>
                  <a:cubicBezTo>
                    <a:pt x="3925" y="2234"/>
                    <a:pt x="3756" y="2359"/>
                    <a:pt x="3756" y="2359"/>
                  </a:cubicBezTo>
                  <a:cubicBezTo>
                    <a:pt x="3577" y="905"/>
                    <a:pt x="2266" y="48"/>
                    <a:pt x="2266" y="48"/>
                  </a:cubicBezTo>
                  <a:cubicBezTo>
                    <a:pt x="1276" y="1824"/>
                    <a:pt x="1142" y="4134"/>
                    <a:pt x="1276" y="6043"/>
                  </a:cubicBezTo>
                  <a:cubicBezTo>
                    <a:pt x="1258" y="6034"/>
                    <a:pt x="1249" y="6034"/>
                    <a:pt x="1249" y="6034"/>
                  </a:cubicBezTo>
                  <a:lnTo>
                    <a:pt x="1249" y="6034"/>
                  </a:lnTo>
                  <a:cubicBezTo>
                    <a:pt x="1249" y="6257"/>
                    <a:pt x="1302" y="6739"/>
                    <a:pt x="1302" y="6739"/>
                  </a:cubicBezTo>
                  <a:lnTo>
                    <a:pt x="1329" y="6739"/>
                  </a:lnTo>
                  <a:cubicBezTo>
                    <a:pt x="1499" y="8416"/>
                    <a:pt x="1838" y="9638"/>
                    <a:pt x="1838" y="9638"/>
                  </a:cubicBezTo>
                  <a:cubicBezTo>
                    <a:pt x="1838" y="9638"/>
                    <a:pt x="1187" y="11012"/>
                    <a:pt x="669" y="13483"/>
                  </a:cubicBezTo>
                  <a:cubicBezTo>
                    <a:pt x="384" y="14590"/>
                    <a:pt x="250" y="15990"/>
                    <a:pt x="250" y="15990"/>
                  </a:cubicBezTo>
                  <a:lnTo>
                    <a:pt x="259" y="15990"/>
                  </a:lnTo>
                  <a:cubicBezTo>
                    <a:pt x="98" y="17355"/>
                    <a:pt x="0" y="18916"/>
                    <a:pt x="45" y="20647"/>
                  </a:cubicBezTo>
                  <a:cubicBezTo>
                    <a:pt x="651" y="20799"/>
                    <a:pt x="1267" y="20932"/>
                    <a:pt x="1873" y="21040"/>
                  </a:cubicBezTo>
                  <a:cubicBezTo>
                    <a:pt x="3404" y="21343"/>
                    <a:pt x="4909" y="21445"/>
                    <a:pt x="6236" y="21445"/>
                  </a:cubicBezTo>
                  <a:cubicBezTo>
                    <a:pt x="7012" y="21445"/>
                    <a:pt x="7727" y="21410"/>
                    <a:pt x="8350" y="21361"/>
                  </a:cubicBezTo>
                  <a:lnTo>
                    <a:pt x="8386" y="21361"/>
                  </a:lnTo>
                  <a:cubicBezTo>
                    <a:pt x="9438" y="21280"/>
                    <a:pt x="10232" y="21155"/>
                    <a:pt x="10607" y="21084"/>
                  </a:cubicBezTo>
                  <a:cubicBezTo>
                    <a:pt x="11125" y="21004"/>
                    <a:pt x="11633" y="20897"/>
                    <a:pt x="12142" y="20781"/>
                  </a:cubicBezTo>
                  <a:lnTo>
                    <a:pt x="12730" y="20647"/>
                  </a:lnTo>
                  <a:cubicBezTo>
                    <a:pt x="12730" y="20647"/>
                    <a:pt x="12820" y="18595"/>
                    <a:pt x="12481" y="15990"/>
                  </a:cubicBezTo>
                  <a:cubicBezTo>
                    <a:pt x="12472" y="15955"/>
                    <a:pt x="12329" y="14697"/>
                    <a:pt x="12052" y="13608"/>
                  </a:cubicBezTo>
                  <a:cubicBezTo>
                    <a:pt x="12017" y="13439"/>
                    <a:pt x="11972" y="13278"/>
                    <a:pt x="11936" y="13109"/>
                  </a:cubicBezTo>
                  <a:cubicBezTo>
                    <a:pt x="12739" y="12788"/>
                    <a:pt x="14042" y="12127"/>
                    <a:pt x="14506" y="11182"/>
                  </a:cubicBezTo>
                  <a:cubicBezTo>
                    <a:pt x="15005" y="10129"/>
                    <a:pt x="14747" y="7034"/>
                    <a:pt x="14086" y="5678"/>
                  </a:cubicBezTo>
                  <a:cubicBezTo>
                    <a:pt x="14069" y="5571"/>
                    <a:pt x="14024" y="5490"/>
                    <a:pt x="13953" y="5437"/>
                  </a:cubicBezTo>
                  <a:cubicBezTo>
                    <a:pt x="13917" y="5383"/>
                    <a:pt x="13890" y="5330"/>
                    <a:pt x="13845" y="5285"/>
                  </a:cubicBezTo>
                  <a:lnTo>
                    <a:pt x="13756" y="4687"/>
                  </a:lnTo>
                  <a:lnTo>
                    <a:pt x="13587" y="5062"/>
                  </a:lnTo>
                  <a:cubicBezTo>
                    <a:pt x="13523" y="5035"/>
                    <a:pt x="13462" y="5018"/>
                    <a:pt x="13399" y="5018"/>
                  </a:cubicBezTo>
                  <a:cubicBezTo>
                    <a:pt x="13356" y="5018"/>
                    <a:pt x="13312" y="5026"/>
                    <a:pt x="13266" y="5044"/>
                  </a:cubicBezTo>
                  <a:cubicBezTo>
                    <a:pt x="13257" y="5044"/>
                    <a:pt x="13239" y="5053"/>
                    <a:pt x="13221" y="5053"/>
                  </a:cubicBezTo>
                  <a:lnTo>
                    <a:pt x="13034" y="4652"/>
                  </a:lnTo>
                  <a:lnTo>
                    <a:pt x="12962" y="5178"/>
                  </a:lnTo>
                  <a:cubicBezTo>
                    <a:pt x="12864" y="5232"/>
                    <a:pt x="12775" y="5294"/>
                    <a:pt x="12695" y="5365"/>
                  </a:cubicBezTo>
                  <a:lnTo>
                    <a:pt x="12400" y="5017"/>
                  </a:lnTo>
                  <a:lnTo>
                    <a:pt x="12472" y="5615"/>
                  </a:lnTo>
                  <a:cubicBezTo>
                    <a:pt x="12356" y="5785"/>
                    <a:pt x="12275" y="5972"/>
                    <a:pt x="12213" y="6177"/>
                  </a:cubicBezTo>
                  <a:lnTo>
                    <a:pt x="11883" y="6017"/>
                  </a:lnTo>
                  <a:lnTo>
                    <a:pt x="12142" y="6463"/>
                  </a:lnTo>
                  <a:cubicBezTo>
                    <a:pt x="12035" y="7007"/>
                    <a:pt x="12043" y="7676"/>
                    <a:pt x="12079" y="8434"/>
                  </a:cubicBezTo>
                  <a:cubicBezTo>
                    <a:pt x="12115" y="9433"/>
                    <a:pt x="11490" y="9986"/>
                    <a:pt x="10955" y="10263"/>
                  </a:cubicBezTo>
                  <a:cubicBezTo>
                    <a:pt x="10946" y="10245"/>
                    <a:pt x="10937" y="10227"/>
                    <a:pt x="10928" y="10209"/>
                  </a:cubicBezTo>
                  <a:lnTo>
                    <a:pt x="10866" y="9638"/>
                  </a:lnTo>
                  <a:cubicBezTo>
                    <a:pt x="11062" y="8639"/>
                    <a:pt x="11187" y="7703"/>
                    <a:pt x="11241" y="6819"/>
                  </a:cubicBezTo>
                  <a:cubicBezTo>
                    <a:pt x="11249" y="6819"/>
                    <a:pt x="11249" y="6828"/>
                    <a:pt x="11258" y="6828"/>
                  </a:cubicBezTo>
                  <a:cubicBezTo>
                    <a:pt x="11258" y="6828"/>
                    <a:pt x="11321" y="6356"/>
                    <a:pt x="11303" y="5981"/>
                  </a:cubicBezTo>
                  <a:lnTo>
                    <a:pt x="11285" y="5981"/>
                  </a:lnTo>
                  <a:cubicBezTo>
                    <a:pt x="11374" y="3001"/>
                    <a:pt x="10794" y="869"/>
                    <a:pt x="10545" y="93"/>
                  </a:cubicBezTo>
                  <a:cubicBezTo>
                    <a:pt x="10526" y="32"/>
                    <a:pt x="10469" y="0"/>
                    <a:pt x="10412" y="0"/>
                  </a:cubicBezTo>
                  <a:close/>
                </a:path>
              </a:pathLst>
            </a:custGeom>
            <a:solidFill>
              <a:srgbClr val="58167D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3627225" y="1107000"/>
              <a:ext cx="417300" cy="577050"/>
            </a:xfrm>
            <a:custGeom>
              <a:avLst/>
              <a:gdLst/>
              <a:ahLst/>
              <a:cxnLst/>
              <a:rect l="l" t="t" r="r" b="b"/>
              <a:pathLst>
                <a:path w="16692" h="23082" extrusionOk="0">
                  <a:moveTo>
                    <a:pt x="3346" y="2278"/>
                  </a:moveTo>
                  <a:cubicBezTo>
                    <a:pt x="3542" y="2546"/>
                    <a:pt x="3711" y="2893"/>
                    <a:pt x="3765" y="3286"/>
                  </a:cubicBezTo>
                  <a:cubicBezTo>
                    <a:pt x="3801" y="3571"/>
                    <a:pt x="3979" y="3812"/>
                    <a:pt x="4247" y="3928"/>
                  </a:cubicBezTo>
                  <a:cubicBezTo>
                    <a:pt x="4348" y="3974"/>
                    <a:pt x="4457" y="3996"/>
                    <a:pt x="4567" y="3996"/>
                  </a:cubicBezTo>
                  <a:cubicBezTo>
                    <a:pt x="4737" y="3996"/>
                    <a:pt x="4908" y="3942"/>
                    <a:pt x="5050" y="3839"/>
                  </a:cubicBezTo>
                  <a:cubicBezTo>
                    <a:pt x="5050" y="3839"/>
                    <a:pt x="5192" y="3741"/>
                    <a:pt x="5424" y="3616"/>
                  </a:cubicBezTo>
                  <a:cubicBezTo>
                    <a:pt x="5442" y="3607"/>
                    <a:pt x="5451" y="3598"/>
                    <a:pt x="5469" y="3589"/>
                  </a:cubicBezTo>
                  <a:cubicBezTo>
                    <a:pt x="5656" y="3473"/>
                    <a:pt x="6004" y="3340"/>
                    <a:pt x="6200" y="3268"/>
                  </a:cubicBezTo>
                  <a:cubicBezTo>
                    <a:pt x="6209" y="3268"/>
                    <a:pt x="6218" y="3259"/>
                    <a:pt x="6236" y="3259"/>
                  </a:cubicBezTo>
                  <a:cubicBezTo>
                    <a:pt x="6406" y="3197"/>
                    <a:pt x="6557" y="3152"/>
                    <a:pt x="6718" y="3116"/>
                  </a:cubicBezTo>
                  <a:cubicBezTo>
                    <a:pt x="6789" y="3099"/>
                    <a:pt x="6852" y="3081"/>
                    <a:pt x="6914" y="3045"/>
                  </a:cubicBezTo>
                  <a:cubicBezTo>
                    <a:pt x="7029" y="2986"/>
                    <a:pt x="7215" y="2962"/>
                    <a:pt x="7422" y="2962"/>
                  </a:cubicBezTo>
                  <a:cubicBezTo>
                    <a:pt x="7715" y="2962"/>
                    <a:pt x="8052" y="3009"/>
                    <a:pt x="8297" y="3072"/>
                  </a:cubicBezTo>
                  <a:cubicBezTo>
                    <a:pt x="8324" y="3081"/>
                    <a:pt x="8350" y="3090"/>
                    <a:pt x="8377" y="3099"/>
                  </a:cubicBezTo>
                  <a:cubicBezTo>
                    <a:pt x="8475" y="3116"/>
                    <a:pt x="8564" y="3143"/>
                    <a:pt x="8654" y="3170"/>
                  </a:cubicBezTo>
                  <a:cubicBezTo>
                    <a:pt x="8796" y="3215"/>
                    <a:pt x="9135" y="3340"/>
                    <a:pt x="9332" y="3482"/>
                  </a:cubicBezTo>
                  <a:cubicBezTo>
                    <a:pt x="9358" y="3500"/>
                    <a:pt x="9376" y="3518"/>
                    <a:pt x="9403" y="3527"/>
                  </a:cubicBezTo>
                  <a:cubicBezTo>
                    <a:pt x="9457" y="3563"/>
                    <a:pt x="9510" y="3598"/>
                    <a:pt x="9564" y="3634"/>
                  </a:cubicBezTo>
                  <a:cubicBezTo>
                    <a:pt x="9706" y="3738"/>
                    <a:pt x="9873" y="3790"/>
                    <a:pt x="10042" y="3790"/>
                  </a:cubicBezTo>
                  <a:cubicBezTo>
                    <a:pt x="10105" y="3790"/>
                    <a:pt x="10169" y="3782"/>
                    <a:pt x="10233" y="3768"/>
                  </a:cubicBezTo>
                  <a:cubicBezTo>
                    <a:pt x="10456" y="3705"/>
                    <a:pt x="10652" y="3554"/>
                    <a:pt x="10759" y="3348"/>
                  </a:cubicBezTo>
                  <a:cubicBezTo>
                    <a:pt x="10768" y="3331"/>
                    <a:pt x="10866" y="3152"/>
                    <a:pt x="11000" y="2893"/>
                  </a:cubicBezTo>
                  <a:cubicBezTo>
                    <a:pt x="11178" y="3884"/>
                    <a:pt x="11321" y="5204"/>
                    <a:pt x="11276" y="6783"/>
                  </a:cubicBezTo>
                  <a:cubicBezTo>
                    <a:pt x="11276" y="6845"/>
                    <a:pt x="11285" y="6908"/>
                    <a:pt x="11294" y="6961"/>
                  </a:cubicBezTo>
                  <a:cubicBezTo>
                    <a:pt x="11294" y="7122"/>
                    <a:pt x="11285" y="7292"/>
                    <a:pt x="11276" y="7407"/>
                  </a:cubicBezTo>
                  <a:cubicBezTo>
                    <a:pt x="11259" y="7470"/>
                    <a:pt x="11241" y="7523"/>
                    <a:pt x="11241" y="7586"/>
                  </a:cubicBezTo>
                  <a:cubicBezTo>
                    <a:pt x="11178" y="8487"/>
                    <a:pt x="11053" y="9397"/>
                    <a:pt x="10875" y="10289"/>
                  </a:cubicBezTo>
                  <a:cubicBezTo>
                    <a:pt x="10857" y="10378"/>
                    <a:pt x="10857" y="10458"/>
                    <a:pt x="10866" y="10539"/>
                  </a:cubicBezTo>
                  <a:lnTo>
                    <a:pt x="10928" y="11119"/>
                  </a:lnTo>
                  <a:cubicBezTo>
                    <a:pt x="10937" y="11208"/>
                    <a:pt x="10964" y="11297"/>
                    <a:pt x="11000" y="11377"/>
                  </a:cubicBezTo>
                  <a:lnTo>
                    <a:pt x="11027" y="11431"/>
                  </a:lnTo>
                  <a:cubicBezTo>
                    <a:pt x="11116" y="11636"/>
                    <a:pt x="11294" y="11788"/>
                    <a:pt x="11499" y="11859"/>
                  </a:cubicBezTo>
                  <a:cubicBezTo>
                    <a:pt x="11587" y="11888"/>
                    <a:pt x="11677" y="11902"/>
                    <a:pt x="11767" y="11902"/>
                  </a:cubicBezTo>
                  <a:cubicBezTo>
                    <a:pt x="11897" y="11902"/>
                    <a:pt x="12026" y="11873"/>
                    <a:pt x="12142" y="11814"/>
                  </a:cubicBezTo>
                  <a:cubicBezTo>
                    <a:pt x="13194" y="11261"/>
                    <a:pt x="13748" y="10343"/>
                    <a:pt x="13703" y="9218"/>
                  </a:cubicBezTo>
                  <a:cubicBezTo>
                    <a:pt x="13676" y="8576"/>
                    <a:pt x="13667" y="7916"/>
                    <a:pt x="13756" y="7434"/>
                  </a:cubicBezTo>
                  <a:cubicBezTo>
                    <a:pt x="13765" y="7399"/>
                    <a:pt x="13765" y="7363"/>
                    <a:pt x="13774" y="7327"/>
                  </a:cubicBezTo>
                  <a:cubicBezTo>
                    <a:pt x="13783" y="7300"/>
                    <a:pt x="13792" y="7265"/>
                    <a:pt x="13810" y="7229"/>
                  </a:cubicBezTo>
                  <a:cubicBezTo>
                    <a:pt x="13846" y="7095"/>
                    <a:pt x="13890" y="6988"/>
                    <a:pt x="13953" y="6908"/>
                  </a:cubicBezTo>
                  <a:cubicBezTo>
                    <a:pt x="13971" y="6881"/>
                    <a:pt x="13979" y="6863"/>
                    <a:pt x="13997" y="6837"/>
                  </a:cubicBezTo>
                  <a:cubicBezTo>
                    <a:pt x="14015" y="6828"/>
                    <a:pt x="14033" y="6810"/>
                    <a:pt x="14051" y="6792"/>
                  </a:cubicBezTo>
                  <a:cubicBezTo>
                    <a:pt x="14069" y="6774"/>
                    <a:pt x="14087" y="6765"/>
                    <a:pt x="14113" y="6747"/>
                  </a:cubicBezTo>
                  <a:cubicBezTo>
                    <a:pt x="14113" y="6756"/>
                    <a:pt x="14122" y="6756"/>
                    <a:pt x="14122" y="6765"/>
                  </a:cubicBezTo>
                  <a:cubicBezTo>
                    <a:pt x="14140" y="6792"/>
                    <a:pt x="14149" y="6819"/>
                    <a:pt x="14158" y="6854"/>
                  </a:cubicBezTo>
                  <a:cubicBezTo>
                    <a:pt x="14765" y="8094"/>
                    <a:pt x="14943" y="10896"/>
                    <a:pt x="14577" y="11645"/>
                  </a:cubicBezTo>
                  <a:cubicBezTo>
                    <a:pt x="14327" y="12171"/>
                    <a:pt x="13542" y="12724"/>
                    <a:pt x="12436" y="13170"/>
                  </a:cubicBezTo>
                  <a:cubicBezTo>
                    <a:pt x="12061" y="13331"/>
                    <a:pt x="11847" y="13741"/>
                    <a:pt x="11954" y="14134"/>
                  </a:cubicBezTo>
                  <a:cubicBezTo>
                    <a:pt x="11990" y="14295"/>
                    <a:pt x="12026" y="14455"/>
                    <a:pt x="12070" y="14607"/>
                  </a:cubicBezTo>
                  <a:cubicBezTo>
                    <a:pt x="12070" y="14616"/>
                    <a:pt x="12070" y="14625"/>
                    <a:pt x="12070" y="14634"/>
                  </a:cubicBezTo>
                  <a:cubicBezTo>
                    <a:pt x="12338" y="15650"/>
                    <a:pt x="12472" y="16846"/>
                    <a:pt x="12472" y="16899"/>
                  </a:cubicBezTo>
                  <a:cubicBezTo>
                    <a:pt x="12472" y="16908"/>
                    <a:pt x="12481" y="16908"/>
                    <a:pt x="12481" y="16917"/>
                  </a:cubicBezTo>
                  <a:cubicBezTo>
                    <a:pt x="12695" y="18586"/>
                    <a:pt x="12731" y="20031"/>
                    <a:pt x="12731" y="20816"/>
                  </a:cubicBezTo>
                  <a:cubicBezTo>
                    <a:pt x="12258" y="20923"/>
                    <a:pt x="11776" y="21021"/>
                    <a:pt x="11276" y="21101"/>
                  </a:cubicBezTo>
                  <a:cubicBezTo>
                    <a:pt x="10920" y="21164"/>
                    <a:pt x="10152" y="21280"/>
                    <a:pt x="9126" y="21360"/>
                  </a:cubicBezTo>
                  <a:cubicBezTo>
                    <a:pt x="9126" y="21360"/>
                    <a:pt x="9100" y="21369"/>
                    <a:pt x="9100" y="21369"/>
                  </a:cubicBezTo>
                  <a:cubicBezTo>
                    <a:pt x="8524" y="21413"/>
                    <a:pt x="7833" y="21447"/>
                    <a:pt x="7069" y="21447"/>
                  </a:cubicBezTo>
                  <a:cubicBezTo>
                    <a:pt x="5820" y="21447"/>
                    <a:pt x="4375" y="21357"/>
                    <a:pt x="2908" y="21074"/>
                  </a:cubicBezTo>
                  <a:cubicBezTo>
                    <a:pt x="2882" y="21066"/>
                    <a:pt x="2855" y="21057"/>
                    <a:pt x="2828" y="21057"/>
                  </a:cubicBezTo>
                  <a:cubicBezTo>
                    <a:pt x="2436" y="20985"/>
                    <a:pt x="2043" y="20905"/>
                    <a:pt x="1668" y="20816"/>
                  </a:cubicBezTo>
                  <a:cubicBezTo>
                    <a:pt x="1660" y="19495"/>
                    <a:pt x="1731" y="18184"/>
                    <a:pt x="1883" y="16908"/>
                  </a:cubicBezTo>
                  <a:cubicBezTo>
                    <a:pt x="1883" y="16864"/>
                    <a:pt x="1891" y="16819"/>
                    <a:pt x="1883" y="16766"/>
                  </a:cubicBezTo>
                  <a:cubicBezTo>
                    <a:pt x="1927" y="16418"/>
                    <a:pt x="2052" y="15365"/>
                    <a:pt x="2266" y="14509"/>
                  </a:cubicBezTo>
                  <a:cubicBezTo>
                    <a:pt x="2275" y="14500"/>
                    <a:pt x="2275" y="14491"/>
                    <a:pt x="2275" y="14473"/>
                  </a:cubicBezTo>
                  <a:cubicBezTo>
                    <a:pt x="2766" y="12145"/>
                    <a:pt x="3381" y="10815"/>
                    <a:pt x="3381" y="10806"/>
                  </a:cubicBezTo>
                  <a:cubicBezTo>
                    <a:pt x="3470" y="10628"/>
                    <a:pt x="3488" y="10432"/>
                    <a:pt x="3435" y="10244"/>
                  </a:cubicBezTo>
                  <a:cubicBezTo>
                    <a:pt x="3435" y="10227"/>
                    <a:pt x="3123" y="9058"/>
                    <a:pt x="2953" y="7479"/>
                  </a:cubicBezTo>
                  <a:cubicBezTo>
                    <a:pt x="2953" y="7407"/>
                    <a:pt x="2935" y="7336"/>
                    <a:pt x="2908" y="7274"/>
                  </a:cubicBezTo>
                  <a:cubicBezTo>
                    <a:pt x="2900" y="7184"/>
                    <a:pt x="2891" y="7104"/>
                    <a:pt x="2882" y="7024"/>
                  </a:cubicBezTo>
                  <a:cubicBezTo>
                    <a:pt x="2900" y="6953"/>
                    <a:pt x="2908" y="6881"/>
                    <a:pt x="2900" y="6801"/>
                  </a:cubicBezTo>
                  <a:cubicBezTo>
                    <a:pt x="2784" y="5035"/>
                    <a:pt x="2935" y="3500"/>
                    <a:pt x="3346" y="2278"/>
                  </a:cubicBezTo>
                  <a:close/>
                  <a:moveTo>
                    <a:pt x="11226" y="1"/>
                  </a:moveTo>
                  <a:cubicBezTo>
                    <a:pt x="10860" y="1"/>
                    <a:pt x="10526" y="202"/>
                    <a:pt x="10366" y="538"/>
                  </a:cubicBezTo>
                  <a:cubicBezTo>
                    <a:pt x="10170" y="922"/>
                    <a:pt x="9920" y="1413"/>
                    <a:pt x="9715" y="1823"/>
                  </a:cubicBezTo>
                  <a:cubicBezTo>
                    <a:pt x="9537" y="1734"/>
                    <a:pt x="9341" y="1653"/>
                    <a:pt x="9144" y="1618"/>
                  </a:cubicBezTo>
                  <a:lnTo>
                    <a:pt x="9144" y="1609"/>
                  </a:lnTo>
                  <a:cubicBezTo>
                    <a:pt x="9037" y="1573"/>
                    <a:pt x="8921" y="1546"/>
                    <a:pt x="8787" y="1511"/>
                  </a:cubicBezTo>
                  <a:lnTo>
                    <a:pt x="8779" y="1511"/>
                  </a:lnTo>
                  <a:cubicBezTo>
                    <a:pt x="8619" y="1467"/>
                    <a:pt x="8062" y="1324"/>
                    <a:pt x="7432" y="1324"/>
                  </a:cubicBezTo>
                  <a:cubicBezTo>
                    <a:pt x="7041" y="1324"/>
                    <a:pt x="6623" y="1379"/>
                    <a:pt x="6254" y="1546"/>
                  </a:cubicBezTo>
                  <a:cubicBezTo>
                    <a:pt x="6084" y="1591"/>
                    <a:pt x="5915" y="1645"/>
                    <a:pt x="5736" y="1698"/>
                  </a:cubicBezTo>
                  <a:cubicBezTo>
                    <a:pt x="5728" y="1707"/>
                    <a:pt x="5719" y="1707"/>
                    <a:pt x="5710" y="1707"/>
                  </a:cubicBezTo>
                  <a:cubicBezTo>
                    <a:pt x="5665" y="1725"/>
                    <a:pt x="5371" y="1823"/>
                    <a:pt x="5058" y="1966"/>
                  </a:cubicBezTo>
                  <a:cubicBezTo>
                    <a:pt x="4523" y="842"/>
                    <a:pt x="3578" y="217"/>
                    <a:pt x="3524" y="181"/>
                  </a:cubicBezTo>
                  <a:cubicBezTo>
                    <a:pt x="3390" y="98"/>
                    <a:pt x="3233" y="52"/>
                    <a:pt x="3072" y="52"/>
                  </a:cubicBezTo>
                  <a:cubicBezTo>
                    <a:pt x="3009" y="52"/>
                    <a:pt x="2945" y="59"/>
                    <a:pt x="2882" y="74"/>
                  </a:cubicBezTo>
                  <a:cubicBezTo>
                    <a:pt x="2659" y="128"/>
                    <a:pt x="2471" y="271"/>
                    <a:pt x="2364" y="476"/>
                  </a:cubicBezTo>
                  <a:cubicBezTo>
                    <a:pt x="1481" y="2046"/>
                    <a:pt x="1115" y="4142"/>
                    <a:pt x="1258" y="6694"/>
                  </a:cubicBezTo>
                  <a:cubicBezTo>
                    <a:pt x="1240" y="6747"/>
                    <a:pt x="1240" y="6810"/>
                    <a:pt x="1240" y="6872"/>
                  </a:cubicBezTo>
                  <a:cubicBezTo>
                    <a:pt x="1249" y="7122"/>
                    <a:pt x="1294" y="7595"/>
                    <a:pt x="1303" y="7648"/>
                  </a:cubicBezTo>
                  <a:cubicBezTo>
                    <a:pt x="1312" y="7720"/>
                    <a:pt x="1329" y="7791"/>
                    <a:pt x="1356" y="7854"/>
                  </a:cubicBezTo>
                  <a:cubicBezTo>
                    <a:pt x="1481" y="9013"/>
                    <a:pt x="1677" y="9941"/>
                    <a:pt x="1784" y="10387"/>
                  </a:cubicBezTo>
                  <a:cubicBezTo>
                    <a:pt x="1561" y="10922"/>
                    <a:pt x="1089" y="12207"/>
                    <a:pt x="678" y="14125"/>
                  </a:cubicBezTo>
                  <a:cubicBezTo>
                    <a:pt x="384" y="15267"/>
                    <a:pt x="250" y="16676"/>
                    <a:pt x="241" y="16730"/>
                  </a:cubicBezTo>
                  <a:cubicBezTo>
                    <a:pt x="241" y="16766"/>
                    <a:pt x="241" y="16810"/>
                    <a:pt x="241" y="16846"/>
                  </a:cubicBezTo>
                  <a:cubicBezTo>
                    <a:pt x="72" y="18354"/>
                    <a:pt x="0" y="19915"/>
                    <a:pt x="45" y="21485"/>
                  </a:cubicBezTo>
                  <a:cubicBezTo>
                    <a:pt x="54" y="21851"/>
                    <a:pt x="304" y="22172"/>
                    <a:pt x="660" y="22261"/>
                  </a:cubicBezTo>
                  <a:cubicBezTo>
                    <a:pt x="1231" y="22404"/>
                    <a:pt x="1847" y="22538"/>
                    <a:pt x="2480" y="22653"/>
                  </a:cubicBezTo>
                  <a:cubicBezTo>
                    <a:pt x="2498" y="22653"/>
                    <a:pt x="2516" y="22662"/>
                    <a:pt x="2534" y="22662"/>
                  </a:cubicBezTo>
                  <a:cubicBezTo>
                    <a:pt x="4140" y="22984"/>
                    <a:pt x="5710" y="23082"/>
                    <a:pt x="7075" y="23082"/>
                  </a:cubicBezTo>
                  <a:cubicBezTo>
                    <a:pt x="7886" y="23082"/>
                    <a:pt x="8618" y="23046"/>
                    <a:pt x="9233" y="22992"/>
                  </a:cubicBezTo>
                  <a:lnTo>
                    <a:pt x="9260" y="22992"/>
                  </a:lnTo>
                  <a:cubicBezTo>
                    <a:pt x="10349" y="22912"/>
                    <a:pt x="11169" y="22778"/>
                    <a:pt x="11553" y="22716"/>
                  </a:cubicBezTo>
                  <a:cubicBezTo>
                    <a:pt x="12088" y="22627"/>
                    <a:pt x="12623" y="22520"/>
                    <a:pt x="13141" y="22395"/>
                  </a:cubicBezTo>
                  <a:lnTo>
                    <a:pt x="13721" y="22261"/>
                  </a:lnTo>
                  <a:cubicBezTo>
                    <a:pt x="14078" y="22181"/>
                    <a:pt x="14336" y="21868"/>
                    <a:pt x="14354" y="21503"/>
                  </a:cubicBezTo>
                  <a:cubicBezTo>
                    <a:pt x="14363" y="21413"/>
                    <a:pt x="14443" y="19353"/>
                    <a:pt x="14104" y="16712"/>
                  </a:cubicBezTo>
                  <a:cubicBezTo>
                    <a:pt x="14087" y="16587"/>
                    <a:pt x="13953" y="15454"/>
                    <a:pt x="13703" y="14402"/>
                  </a:cubicBezTo>
                  <a:cubicBezTo>
                    <a:pt x="14622" y="13947"/>
                    <a:pt x="15603" y="13278"/>
                    <a:pt x="16049" y="12359"/>
                  </a:cubicBezTo>
                  <a:cubicBezTo>
                    <a:pt x="16691" y="11020"/>
                    <a:pt x="16379" y="7773"/>
                    <a:pt x="15674" y="6221"/>
                  </a:cubicBezTo>
                  <a:cubicBezTo>
                    <a:pt x="15630" y="6052"/>
                    <a:pt x="15550" y="5900"/>
                    <a:pt x="15443" y="5775"/>
                  </a:cubicBezTo>
                  <a:lnTo>
                    <a:pt x="15380" y="5382"/>
                  </a:lnTo>
                  <a:cubicBezTo>
                    <a:pt x="15327" y="5026"/>
                    <a:pt x="15050" y="4749"/>
                    <a:pt x="14693" y="4696"/>
                  </a:cubicBezTo>
                  <a:cubicBezTo>
                    <a:pt x="14654" y="4691"/>
                    <a:pt x="14616" y="4689"/>
                    <a:pt x="14578" y="4689"/>
                  </a:cubicBezTo>
                  <a:cubicBezTo>
                    <a:pt x="14460" y="4689"/>
                    <a:pt x="14348" y="4711"/>
                    <a:pt x="14247" y="4758"/>
                  </a:cubicBezTo>
                  <a:cubicBezTo>
                    <a:pt x="14129" y="4695"/>
                    <a:pt x="13995" y="4660"/>
                    <a:pt x="13853" y="4660"/>
                  </a:cubicBezTo>
                  <a:cubicBezTo>
                    <a:pt x="13812" y="4660"/>
                    <a:pt x="13771" y="4663"/>
                    <a:pt x="13730" y="4669"/>
                  </a:cubicBezTo>
                  <a:cubicBezTo>
                    <a:pt x="13498" y="4696"/>
                    <a:pt x="13293" y="4829"/>
                    <a:pt x="13168" y="5026"/>
                  </a:cubicBezTo>
                  <a:cubicBezTo>
                    <a:pt x="13078" y="5026"/>
                    <a:pt x="12989" y="5043"/>
                    <a:pt x="12900" y="5088"/>
                  </a:cubicBezTo>
                  <a:lnTo>
                    <a:pt x="12891" y="5088"/>
                  </a:lnTo>
                  <a:cubicBezTo>
                    <a:pt x="12775" y="2885"/>
                    <a:pt x="12347" y="1314"/>
                    <a:pt x="12133" y="663"/>
                  </a:cubicBezTo>
                  <a:cubicBezTo>
                    <a:pt x="12017" y="289"/>
                    <a:pt x="11687" y="30"/>
                    <a:pt x="11294" y="3"/>
                  </a:cubicBezTo>
                  <a:cubicBezTo>
                    <a:pt x="11271" y="2"/>
                    <a:pt x="11249" y="1"/>
                    <a:pt x="1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3676050" y="1019325"/>
              <a:ext cx="74300" cy="99350"/>
            </a:xfrm>
            <a:custGeom>
              <a:avLst/>
              <a:gdLst/>
              <a:ahLst/>
              <a:cxnLst/>
              <a:rect l="l" t="t" r="r" b="b"/>
              <a:pathLst>
                <a:path w="2972" h="3974" extrusionOk="0">
                  <a:moveTo>
                    <a:pt x="2385" y="1"/>
                  </a:moveTo>
                  <a:cubicBezTo>
                    <a:pt x="2309" y="1"/>
                    <a:pt x="2225" y="21"/>
                    <a:pt x="2133" y="58"/>
                  </a:cubicBezTo>
                  <a:cubicBezTo>
                    <a:pt x="2053" y="93"/>
                    <a:pt x="1981" y="138"/>
                    <a:pt x="1910" y="191"/>
                  </a:cubicBezTo>
                  <a:cubicBezTo>
                    <a:pt x="1848" y="245"/>
                    <a:pt x="1794" y="299"/>
                    <a:pt x="1758" y="352"/>
                  </a:cubicBezTo>
                  <a:cubicBezTo>
                    <a:pt x="1705" y="584"/>
                    <a:pt x="1651" y="878"/>
                    <a:pt x="1598" y="1208"/>
                  </a:cubicBezTo>
                  <a:cubicBezTo>
                    <a:pt x="1544" y="1547"/>
                    <a:pt x="1491" y="1878"/>
                    <a:pt x="1428" y="2217"/>
                  </a:cubicBezTo>
                  <a:cubicBezTo>
                    <a:pt x="1419" y="2217"/>
                    <a:pt x="1419" y="2225"/>
                    <a:pt x="1410" y="2225"/>
                  </a:cubicBezTo>
                  <a:cubicBezTo>
                    <a:pt x="1384" y="2127"/>
                    <a:pt x="1357" y="2029"/>
                    <a:pt x="1321" y="1913"/>
                  </a:cubicBezTo>
                  <a:cubicBezTo>
                    <a:pt x="1294" y="1797"/>
                    <a:pt x="1259" y="1690"/>
                    <a:pt x="1232" y="1574"/>
                  </a:cubicBezTo>
                  <a:cubicBezTo>
                    <a:pt x="1196" y="1467"/>
                    <a:pt x="1161" y="1360"/>
                    <a:pt x="1134" y="1262"/>
                  </a:cubicBezTo>
                  <a:cubicBezTo>
                    <a:pt x="1098" y="1164"/>
                    <a:pt x="1071" y="1075"/>
                    <a:pt x="1045" y="1003"/>
                  </a:cubicBezTo>
                  <a:cubicBezTo>
                    <a:pt x="1000" y="887"/>
                    <a:pt x="938" y="825"/>
                    <a:pt x="857" y="816"/>
                  </a:cubicBezTo>
                  <a:cubicBezTo>
                    <a:pt x="851" y="815"/>
                    <a:pt x="844" y="815"/>
                    <a:pt x="837" y="815"/>
                  </a:cubicBezTo>
                  <a:cubicBezTo>
                    <a:pt x="759" y="815"/>
                    <a:pt x="658" y="860"/>
                    <a:pt x="527" y="950"/>
                  </a:cubicBezTo>
                  <a:cubicBezTo>
                    <a:pt x="402" y="1030"/>
                    <a:pt x="304" y="1128"/>
                    <a:pt x="242" y="1226"/>
                  </a:cubicBezTo>
                  <a:cubicBezTo>
                    <a:pt x="170" y="1324"/>
                    <a:pt x="126" y="1396"/>
                    <a:pt x="108" y="1449"/>
                  </a:cubicBezTo>
                  <a:cubicBezTo>
                    <a:pt x="72" y="2377"/>
                    <a:pt x="46" y="2823"/>
                    <a:pt x="1" y="3697"/>
                  </a:cubicBezTo>
                  <a:cubicBezTo>
                    <a:pt x="1" y="3804"/>
                    <a:pt x="37" y="3876"/>
                    <a:pt x="99" y="3912"/>
                  </a:cubicBezTo>
                  <a:cubicBezTo>
                    <a:pt x="170" y="3956"/>
                    <a:pt x="269" y="3974"/>
                    <a:pt x="393" y="3974"/>
                  </a:cubicBezTo>
                  <a:cubicBezTo>
                    <a:pt x="456" y="3974"/>
                    <a:pt x="509" y="3965"/>
                    <a:pt x="572" y="3956"/>
                  </a:cubicBezTo>
                  <a:cubicBezTo>
                    <a:pt x="634" y="3938"/>
                    <a:pt x="706" y="3920"/>
                    <a:pt x="715" y="3912"/>
                  </a:cubicBezTo>
                  <a:cubicBezTo>
                    <a:pt x="759" y="3831"/>
                    <a:pt x="724" y="3546"/>
                    <a:pt x="724" y="3385"/>
                  </a:cubicBezTo>
                  <a:cubicBezTo>
                    <a:pt x="724" y="3225"/>
                    <a:pt x="724" y="3073"/>
                    <a:pt x="715" y="2912"/>
                  </a:cubicBezTo>
                  <a:cubicBezTo>
                    <a:pt x="715" y="2761"/>
                    <a:pt x="715" y="2600"/>
                    <a:pt x="715" y="2440"/>
                  </a:cubicBezTo>
                  <a:cubicBezTo>
                    <a:pt x="715" y="2270"/>
                    <a:pt x="715" y="2092"/>
                    <a:pt x="724" y="1886"/>
                  </a:cubicBezTo>
                  <a:cubicBezTo>
                    <a:pt x="732" y="1878"/>
                    <a:pt x="732" y="1878"/>
                    <a:pt x="741" y="1878"/>
                  </a:cubicBezTo>
                  <a:cubicBezTo>
                    <a:pt x="768" y="2002"/>
                    <a:pt x="813" y="2154"/>
                    <a:pt x="866" y="2324"/>
                  </a:cubicBezTo>
                  <a:cubicBezTo>
                    <a:pt x="920" y="2502"/>
                    <a:pt x="991" y="2734"/>
                    <a:pt x="1080" y="3037"/>
                  </a:cubicBezTo>
                  <a:cubicBezTo>
                    <a:pt x="1098" y="3109"/>
                    <a:pt x="1143" y="3162"/>
                    <a:pt x="1214" y="3180"/>
                  </a:cubicBezTo>
                  <a:cubicBezTo>
                    <a:pt x="1255" y="3197"/>
                    <a:pt x="1306" y="3207"/>
                    <a:pt x="1364" y="3207"/>
                  </a:cubicBezTo>
                  <a:cubicBezTo>
                    <a:pt x="1396" y="3207"/>
                    <a:pt x="1429" y="3204"/>
                    <a:pt x="1464" y="3198"/>
                  </a:cubicBezTo>
                  <a:cubicBezTo>
                    <a:pt x="1544" y="3189"/>
                    <a:pt x="1607" y="3171"/>
                    <a:pt x="1669" y="3135"/>
                  </a:cubicBezTo>
                  <a:cubicBezTo>
                    <a:pt x="1723" y="3109"/>
                    <a:pt x="1767" y="3064"/>
                    <a:pt x="1803" y="3019"/>
                  </a:cubicBezTo>
                  <a:cubicBezTo>
                    <a:pt x="1865" y="2645"/>
                    <a:pt x="1919" y="2324"/>
                    <a:pt x="1964" y="2065"/>
                  </a:cubicBezTo>
                  <a:cubicBezTo>
                    <a:pt x="2008" y="1815"/>
                    <a:pt x="2044" y="1601"/>
                    <a:pt x="2062" y="1431"/>
                  </a:cubicBezTo>
                  <a:cubicBezTo>
                    <a:pt x="2071" y="1423"/>
                    <a:pt x="2080" y="1423"/>
                    <a:pt x="2088" y="1423"/>
                  </a:cubicBezTo>
                  <a:cubicBezTo>
                    <a:pt x="2106" y="1663"/>
                    <a:pt x="2124" y="1967"/>
                    <a:pt x="2142" y="2332"/>
                  </a:cubicBezTo>
                  <a:cubicBezTo>
                    <a:pt x="2160" y="2689"/>
                    <a:pt x="2178" y="3100"/>
                    <a:pt x="2213" y="3555"/>
                  </a:cubicBezTo>
                  <a:cubicBezTo>
                    <a:pt x="2222" y="3715"/>
                    <a:pt x="2267" y="3822"/>
                    <a:pt x="2347" y="3876"/>
                  </a:cubicBezTo>
                  <a:cubicBezTo>
                    <a:pt x="2419" y="3929"/>
                    <a:pt x="2508" y="3956"/>
                    <a:pt x="2624" y="3956"/>
                  </a:cubicBezTo>
                  <a:cubicBezTo>
                    <a:pt x="2704" y="3956"/>
                    <a:pt x="2766" y="3938"/>
                    <a:pt x="2820" y="3920"/>
                  </a:cubicBezTo>
                  <a:cubicBezTo>
                    <a:pt x="2873" y="3903"/>
                    <a:pt x="2918" y="3867"/>
                    <a:pt x="2972" y="3822"/>
                  </a:cubicBezTo>
                  <a:cubicBezTo>
                    <a:pt x="2963" y="3715"/>
                    <a:pt x="2954" y="3564"/>
                    <a:pt x="2936" y="3367"/>
                  </a:cubicBezTo>
                  <a:cubicBezTo>
                    <a:pt x="2918" y="3162"/>
                    <a:pt x="2909" y="2948"/>
                    <a:pt x="2882" y="2707"/>
                  </a:cubicBezTo>
                  <a:cubicBezTo>
                    <a:pt x="2865" y="2466"/>
                    <a:pt x="2838" y="2225"/>
                    <a:pt x="2820" y="1967"/>
                  </a:cubicBezTo>
                  <a:cubicBezTo>
                    <a:pt x="2793" y="1708"/>
                    <a:pt x="2775" y="1467"/>
                    <a:pt x="2749" y="1244"/>
                  </a:cubicBezTo>
                  <a:cubicBezTo>
                    <a:pt x="2731" y="1012"/>
                    <a:pt x="2713" y="807"/>
                    <a:pt x="2695" y="629"/>
                  </a:cubicBezTo>
                  <a:cubicBezTo>
                    <a:pt x="2668" y="450"/>
                    <a:pt x="2650" y="316"/>
                    <a:pt x="2642" y="236"/>
                  </a:cubicBezTo>
                  <a:cubicBezTo>
                    <a:pt x="2624" y="120"/>
                    <a:pt x="2570" y="49"/>
                    <a:pt x="2481" y="13"/>
                  </a:cubicBezTo>
                  <a:cubicBezTo>
                    <a:pt x="2451" y="5"/>
                    <a:pt x="2419" y="1"/>
                    <a:pt x="2385" y="1"/>
                  </a:cubicBezTo>
                  <a:close/>
                </a:path>
              </a:pathLst>
            </a:custGeom>
            <a:solidFill>
              <a:srgbClr val="58167D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3655550" y="998875"/>
              <a:ext cx="115550" cy="140100"/>
            </a:xfrm>
            <a:custGeom>
              <a:avLst/>
              <a:gdLst/>
              <a:ahLst/>
              <a:cxnLst/>
              <a:rect l="l" t="t" r="r" b="b"/>
              <a:pathLst>
                <a:path w="4622" h="5604" extrusionOk="0">
                  <a:moveTo>
                    <a:pt x="3196" y="0"/>
                  </a:moveTo>
                  <a:cubicBezTo>
                    <a:pt x="3016" y="0"/>
                    <a:pt x="2829" y="41"/>
                    <a:pt x="2632" y="126"/>
                  </a:cubicBezTo>
                  <a:cubicBezTo>
                    <a:pt x="2480" y="189"/>
                    <a:pt x="2346" y="269"/>
                    <a:pt x="2222" y="376"/>
                  </a:cubicBezTo>
                  <a:cubicBezTo>
                    <a:pt x="2106" y="465"/>
                    <a:pt x="2007" y="563"/>
                    <a:pt x="1936" y="662"/>
                  </a:cubicBezTo>
                  <a:cubicBezTo>
                    <a:pt x="1891" y="715"/>
                    <a:pt x="1856" y="769"/>
                    <a:pt x="1829" y="831"/>
                  </a:cubicBezTo>
                  <a:cubicBezTo>
                    <a:pt x="1811" y="831"/>
                    <a:pt x="1784" y="822"/>
                    <a:pt x="1767" y="822"/>
                  </a:cubicBezTo>
                  <a:cubicBezTo>
                    <a:pt x="1726" y="817"/>
                    <a:pt x="1685" y="814"/>
                    <a:pt x="1644" y="814"/>
                  </a:cubicBezTo>
                  <a:cubicBezTo>
                    <a:pt x="1399" y="814"/>
                    <a:pt x="1151" y="906"/>
                    <a:pt x="883" y="1090"/>
                  </a:cubicBezTo>
                  <a:cubicBezTo>
                    <a:pt x="687" y="1232"/>
                    <a:pt x="518" y="1393"/>
                    <a:pt x="393" y="1571"/>
                  </a:cubicBezTo>
                  <a:cubicBezTo>
                    <a:pt x="277" y="1723"/>
                    <a:pt x="205" y="1848"/>
                    <a:pt x="161" y="1973"/>
                  </a:cubicBezTo>
                  <a:cubicBezTo>
                    <a:pt x="134" y="2053"/>
                    <a:pt x="116" y="2142"/>
                    <a:pt x="107" y="2232"/>
                  </a:cubicBezTo>
                  <a:cubicBezTo>
                    <a:pt x="72" y="3168"/>
                    <a:pt x="54" y="3605"/>
                    <a:pt x="0" y="4471"/>
                  </a:cubicBezTo>
                  <a:cubicBezTo>
                    <a:pt x="0" y="4489"/>
                    <a:pt x="0" y="4498"/>
                    <a:pt x="0" y="4515"/>
                  </a:cubicBezTo>
                  <a:cubicBezTo>
                    <a:pt x="0" y="4917"/>
                    <a:pt x="188" y="5256"/>
                    <a:pt x="518" y="5443"/>
                  </a:cubicBezTo>
                  <a:lnTo>
                    <a:pt x="527" y="5443"/>
                  </a:lnTo>
                  <a:cubicBezTo>
                    <a:pt x="714" y="5550"/>
                    <a:pt x="946" y="5604"/>
                    <a:pt x="1205" y="5604"/>
                  </a:cubicBezTo>
                  <a:lnTo>
                    <a:pt x="1222" y="5604"/>
                  </a:lnTo>
                  <a:cubicBezTo>
                    <a:pt x="1338" y="5604"/>
                    <a:pt x="1445" y="5595"/>
                    <a:pt x="1552" y="5568"/>
                  </a:cubicBezTo>
                  <a:cubicBezTo>
                    <a:pt x="1722" y="5541"/>
                    <a:pt x="2025" y="5479"/>
                    <a:pt x="2222" y="5167"/>
                  </a:cubicBezTo>
                  <a:cubicBezTo>
                    <a:pt x="2275" y="5086"/>
                    <a:pt x="2311" y="5006"/>
                    <a:pt x="2337" y="4917"/>
                  </a:cubicBezTo>
                  <a:cubicBezTo>
                    <a:pt x="2427" y="5131"/>
                    <a:pt x="2569" y="5274"/>
                    <a:pt x="2694" y="5354"/>
                  </a:cubicBezTo>
                  <a:cubicBezTo>
                    <a:pt x="2908" y="5515"/>
                    <a:pt x="3167" y="5586"/>
                    <a:pt x="3444" y="5586"/>
                  </a:cubicBezTo>
                  <a:cubicBezTo>
                    <a:pt x="3631" y="5586"/>
                    <a:pt x="3792" y="5559"/>
                    <a:pt x="3943" y="5497"/>
                  </a:cubicBezTo>
                  <a:cubicBezTo>
                    <a:pt x="4095" y="5443"/>
                    <a:pt x="4238" y="5345"/>
                    <a:pt x="4363" y="5229"/>
                  </a:cubicBezTo>
                  <a:cubicBezTo>
                    <a:pt x="4532" y="5060"/>
                    <a:pt x="4621" y="4828"/>
                    <a:pt x="4603" y="4596"/>
                  </a:cubicBezTo>
                  <a:cubicBezTo>
                    <a:pt x="4603" y="4480"/>
                    <a:pt x="4586" y="4328"/>
                    <a:pt x="4577" y="4123"/>
                  </a:cubicBezTo>
                  <a:cubicBezTo>
                    <a:pt x="4559" y="3918"/>
                    <a:pt x="4541" y="3695"/>
                    <a:pt x="4523" y="3454"/>
                  </a:cubicBezTo>
                  <a:cubicBezTo>
                    <a:pt x="4496" y="3213"/>
                    <a:pt x="4479" y="2972"/>
                    <a:pt x="4452" y="2713"/>
                  </a:cubicBezTo>
                  <a:cubicBezTo>
                    <a:pt x="4434" y="2455"/>
                    <a:pt x="4407" y="2214"/>
                    <a:pt x="4389" y="1982"/>
                  </a:cubicBezTo>
                  <a:cubicBezTo>
                    <a:pt x="4363" y="1750"/>
                    <a:pt x="4345" y="1545"/>
                    <a:pt x="4327" y="1366"/>
                  </a:cubicBezTo>
                  <a:cubicBezTo>
                    <a:pt x="4309" y="1179"/>
                    <a:pt x="4282" y="1027"/>
                    <a:pt x="4264" y="920"/>
                  </a:cubicBezTo>
                  <a:cubicBezTo>
                    <a:pt x="4202" y="501"/>
                    <a:pt x="3934" y="180"/>
                    <a:pt x="3551" y="55"/>
                  </a:cubicBezTo>
                  <a:cubicBezTo>
                    <a:pt x="3436" y="19"/>
                    <a:pt x="3318" y="0"/>
                    <a:pt x="3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3755225" y="1003800"/>
              <a:ext cx="50000" cy="113325"/>
            </a:xfrm>
            <a:custGeom>
              <a:avLst/>
              <a:gdLst/>
              <a:ahLst/>
              <a:cxnLst/>
              <a:rect l="l" t="t" r="r" b="b"/>
              <a:pathLst>
                <a:path w="2000" h="4533" extrusionOk="0">
                  <a:moveTo>
                    <a:pt x="1874" y="1"/>
                  </a:moveTo>
                  <a:cubicBezTo>
                    <a:pt x="1277" y="45"/>
                    <a:pt x="973" y="90"/>
                    <a:pt x="393" y="233"/>
                  </a:cubicBezTo>
                  <a:cubicBezTo>
                    <a:pt x="269" y="268"/>
                    <a:pt x="170" y="349"/>
                    <a:pt x="99" y="482"/>
                  </a:cubicBezTo>
                  <a:cubicBezTo>
                    <a:pt x="28" y="616"/>
                    <a:pt x="1" y="786"/>
                    <a:pt x="1" y="982"/>
                  </a:cubicBezTo>
                  <a:cubicBezTo>
                    <a:pt x="28" y="1954"/>
                    <a:pt x="63" y="2927"/>
                    <a:pt x="90" y="3899"/>
                  </a:cubicBezTo>
                  <a:cubicBezTo>
                    <a:pt x="99" y="4095"/>
                    <a:pt x="135" y="4247"/>
                    <a:pt x="206" y="4363"/>
                  </a:cubicBezTo>
                  <a:cubicBezTo>
                    <a:pt x="286" y="4479"/>
                    <a:pt x="384" y="4533"/>
                    <a:pt x="500" y="4533"/>
                  </a:cubicBezTo>
                  <a:lnTo>
                    <a:pt x="1749" y="4533"/>
                  </a:lnTo>
                  <a:cubicBezTo>
                    <a:pt x="1830" y="4533"/>
                    <a:pt x="1892" y="4488"/>
                    <a:pt x="1937" y="4408"/>
                  </a:cubicBezTo>
                  <a:cubicBezTo>
                    <a:pt x="1981" y="4327"/>
                    <a:pt x="1999" y="4185"/>
                    <a:pt x="1999" y="3997"/>
                  </a:cubicBezTo>
                  <a:cubicBezTo>
                    <a:pt x="1999" y="3899"/>
                    <a:pt x="1990" y="3801"/>
                    <a:pt x="1972" y="3712"/>
                  </a:cubicBezTo>
                  <a:cubicBezTo>
                    <a:pt x="1955" y="3623"/>
                    <a:pt x="1937" y="3551"/>
                    <a:pt x="1919" y="3498"/>
                  </a:cubicBezTo>
                  <a:cubicBezTo>
                    <a:pt x="1473" y="3507"/>
                    <a:pt x="1250" y="3516"/>
                    <a:pt x="813" y="3542"/>
                  </a:cubicBezTo>
                  <a:cubicBezTo>
                    <a:pt x="804" y="3239"/>
                    <a:pt x="804" y="3087"/>
                    <a:pt x="795" y="2784"/>
                  </a:cubicBezTo>
                  <a:cubicBezTo>
                    <a:pt x="1116" y="2757"/>
                    <a:pt x="1277" y="2748"/>
                    <a:pt x="1598" y="2730"/>
                  </a:cubicBezTo>
                  <a:cubicBezTo>
                    <a:pt x="1669" y="2730"/>
                    <a:pt x="1732" y="2686"/>
                    <a:pt x="1785" y="2606"/>
                  </a:cubicBezTo>
                  <a:cubicBezTo>
                    <a:pt x="1830" y="2525"/>
                    <a:pt x="1848" y="2391"/>
                    <a:pt x="1848" y="2204"/>
                  </a:cubicBezTo>
                  <a:cubicBezTo>
                    <a:pt x="1848" y="2106"/>
                    <a:pt x="1839" y="2008"/>
                    <a:pt x="1821" y="1928"/>
                  </a:cubicBezTo>
                  <a:cubicBezTo>
                    <a:pt x="1803" y="1838"/>
                    <a:pt x="1785" y="1767"/>
                    <a:pt x="1758" y="1713"/>
                  </a:cubicBezTo>
                  <a:cubicBezTo>
                    <a:pt x="1366" y="1740"/>
                    <a:pt x="1170" y="1758"/>
                    <a:pt x="768" y="1812"/>
                  </a:cubicBezTo>
                  <a:cubicBezTo>
                    <a:pt x="768" y="1544"/>
                    <a:pt x="759" y="1410"/>
                    <a:pt x="759" y="1143"/>
                  </a:cubicBezTo>
                  <a:cubicBezTo>
                    <a:pt x="1125" y="1080"/>
                    <a:pt x="1321" y="1062"/>
                    <a:pt x="1696" y="1027"/>
                  </a:cubicBezTo>
                  <a:cubicBezTo>
                    <a:pt x="1776" y="1027"/>
                    <a:pt x="1839" y="982"/>
                    <a:pt x="1883" y="902"/>
                  </a:cubicBezTo>
                  <a:cubicBezTo>
                    <a:pt x="1937" y="812"/>
                    <a:pt x="1955" y="679"/>
                    <a:pt x="1955" y="491"/>
                  </a:cubicBezTo>
                  <a:cubicBezTo>
                    <a:pt x="1955" y="393"/>
                    <a:pt x="1946" y="295"/>
                    <a:pt x="1928" y="206"/>
                  </a:cubicBezTo>
                  <a:cubicBezTo>
                    <a:pt x="1910" y="126"/>
                    <a:pt x="1892" y="54"/>
                    <a:pt x="1874" y="1"/>
                  </a:cubicBezTo>
                  <a:close/>
                </a:path>
              </a:pathLst>
            </a:custGeom>
            <a:solidFill>
              <a:srgbClr val="58167D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3734500" y="983225"/>
              <a:ext cx="91225" cy="154425"/>
            </a:xfrm>
            <a:custGeom>
              <a:avLst/>
              <a:gdLst/>
              <a:ahLst/>
              <a:cxnLst/>
              <a:rect l="l" t="t" r="r" b="b"/>
              <a:pathLst>
                <a:path w="3649" h="6177" extrusionOk="0">
                  <a:moveTo>
                    <a:pt x="2702" y="1"/>
                  </a:moveTo>
                  <a:cubicBezTo>
                    <a:pt x="2682" y="1"/>
                    <a:pt x="2661" y="1"/>
                    <a:pt x="2641" y="3"/>
                  </a:cubicBezTo>
                  <a:cubicBezTo>
                    <a:pt x="1999" y="56"/>
                    <a:pt x="1651" y="110"/>
                    <a:pt x="1026" y="262"/>
                  </a:cubicBezTo>
                  <a:cubicBezTo>
                    <a:pt x="678" y="351"/>
                    <a:pt x="384" y="583"/>
                    <a:pt x="205" y="931"/>
                  </a:cubicBezTo>
                  <a:cubicBezTo>
                    <a:pt x="72" y="1189"/>
                    <a:pt x="0" y="1493"/>
                    <a:pt x="18" y="1832"/>
                  </a:cubicBezTo>
                  <a:lnTo>
                    <a:pt x="98" y="4740"/>
                  </a:lnTo>
                  <a:cubicBezTo>
                    <a:pt x="107" y="5088"/>
                    <a:pt x="196" y="5391"/>
                    <a:pt x="357" y="5632"/>
                  </a:cubicBezTo>
                  <a:cubicBezTo>
                    <a:pt x="580" y="5980"/>
                    <a:pt x="937" y="6176"/>
                    <a:pt x="1329" y="6176"/>
                  </a:cubicBezTo>
                  <a:lnTo>
                    <a:pt x="1338" y="6176"/>
                  </a:lnTo>
                  <a:cubicBezTo>
                    <a:pt x="1838" y="6167"/>
                    <a:pt x="2088" y="6167"/>
                    <a:pt x="2578" y="6167"/>
                  </a:cubicBezTo>
                  <a:cubicBezTo>
                    <a:pt x="2953" y="6167"/>
                    <a:pt x="3283" y="5971"/>
                    <a:pt x="3479" y="5632"/>
                  </a:cubicBezTo>
                  <a:cubicBezTo>
                    <a:pt x="3595" y="5418"/>
                    <a:pt x="3649" y="5159"/>
                    <a:pt x="3649" y="4811"/>
                  </a:cubicBezTo>
                  <a:cubicBezTo>
                    <a:pt x="3649" y="4669"/>
                    <a:pt x="3631" y="4526"/>
                    <a:pt x="3604" y="4392"/>
                  </a:cubicBezTo>
                  <a:cubicBezTo>
                    <a:pt x="3586" y="4249"/>
                    <a:pt x="3551" y="4133"/>
                    <a:pt x="3515" y="4035"/>
                  </a:cubicBezTo>
                  <a:cubicBezTo>
                    <a:pt x="3479" y="3937"/>
                    <a:pt x="3417" y="3848"/>
                    <a:pt x="3355" y="3776"/>
                  </a:cubicBezTo>
                  <a:cubicBezTo>
                    <a:pt x="3453" y="3571"/>
                    <a:pt x="3497" y="3330"/>
                    <a:pt x="3497" y="3018"/>
                  </a:cubicBezTo>
                  <a:cubicBezTo>
                    <a:pt x="3488" y="2867"/>
                    <a:pt x="3479" y="2724"/>
                    <a:pt x="3453" y="2590"/>
                  </a:cubicBezTo>
                  <a:cubicBezTo>
                    <a:pt x="3426" y="2456"/>
                    <a:pt x="3390" y="2340"/>
                    <a:pt x="3355" y="2242"/>
                  </a:cubicBezTo>
                  <a:cubicBezTo>
                    <a:pt x="3372" y="2206"/>
                    <a:pt x="3399" y="2171"/>
                    <a:pt x="3417" y="2135"/>
                  </a:cubicBezTo>
                  <a:cubicBezTo>
                    <a:pt x="3551" y="1921"/>
                    <a:pt x="3604" y="1653"/>
                    <a:pt x="3604" y="1305"/>
                  </a:cubicBezTo>
                  <a:cubicBezTo>
                    <a:pt x="3604" y="1163"/>
                    <a:pt x="3586" y="1011"/>
                    <a:pt x="3560" y="877"/>
                  </a:cubicBezTo>
                  <a:cubicBezTo>
                    <a:pt x="3533" y="734"/>
                    <a:pt x="3497" y="618"/>
                    <a:pt x="3462" y="511"/>
                  </a:cubicBezTo>
                  <a:cubicBezTo>
                    <a:pt x="3336" y="201"/>
                    <a:pt x="3028" y="1"/>
                    <a:pt x="2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3807875" y="1000575"/>
              <a:ext cx="69600" cy="119225"/>
            </a:xfrm>
            <a:custGeom>
              <a:avLst/>
              <a:gdLst/>
              <a:ahLst/>
              <a:cxnLst/>
              <a:rect l="l" t="t" r="r" b="b"/>
              <a:pathLst>
                <a:path w="2784" h="4769" extrusionOk="0">
                  <a:moveTo>
                    <a:pt x="1387" y="1048"/>
                  </a:moveTo>
                  <a:cubicBezTo>
                    <a:pt x="1394" y="1048"/>
                    <a:pt x="1402" y="1048"/>
                    <a:pt x="1410" y="1049"/>
                  </a:cubicBezTo>
                  <a:cubicBezTo>
                    <a:pt x="1597" y="1066"/>
                    <a:pt x="1740" y="1191"/>
                    <a:pt x="1847" y="1423"/>
                  </a:cubicBezTo>
                  <a:cubicBezTo>
                    <a:pt x="1954" y="1655"/>
                    <a:pt x="1999" y="1994"/>
                    <a:pt x="1990" y="2422"/>
                  </a:cubicBezTo>
                  <a:cubicBezTo>
                    <a:pt x="1981" y="2868"/>
                    <a:pt x="1918" y="3190"/>
                    <a:pt x="1811" y="3404"/>
                  </a:cubicBezTo>
                  <a:cubicBezTo>
                    <a:pt x="1704" y="3627"/>
                    <a:pt x="1553" y="3725"/>
                    <a:pt x="1374" y="3725"/>
                  </a:cubicBezTo>
                  <a:cubicBezTo>
                    <a:pt x="1196" y="3716"/>
                    <a:pt x="1053" y="3609"/>
                    <a:pt x="946" y="3377"/>
                  </a:cubicBezTo>
                  <a:cubicBezTo>
                    <a:pt x="839" y="3154"/>
                    <a:pt x="794" y="2815"/>
                    <a:pt x="794" y="2360"/>
                  </a:cubicBezTo>
                  <a:cubicBezTo>
                    <a:pt x="794" y="1905"/>
                    <a:pt x="848" y="1575"/>
                    <a:pt x="964" y="1352"/>
                  </a:cubicBezTo>
                  <a:cubicBezTo>
                    <a:pt x="1075" y="1147"/>
                    <a:pt x="1211" y="1048"/>
                    <a:pt x="1387" y="1048"/>
                  </a:cubicBezTo>
                  <a:close/>
                  <a:moveTo>
                    <a:pt x="1319" y="0"/>
                  </a:moveTo>
                  <a:cubicBezTo>
                    <a:pt x="1152" y="0"/>
                    <a:pt x="998" y="39"/>
                    <a:pt x="857" y="121"/>
                  </a:cubicBezTo>
                  <a:cubicBezTo>
                    <a:pt x="678" y="219"/>
                    <a:pt x="527" y="371"/>
                    <a:pt x="402" y="576"/>
                  </a:cubicBezTo>
                  <a:cubicBezTo>
                    <a:pt x="277" y="781"/>
                    <a:pt x="179" y="1031"/>
                    <a:pt x="107" y="1334"/>
                  </a:cubicBezTo>
                  <a:cubicBezTo>
                    <a:pt x="36" y="1637"/>
                    <a:pt x="0" y="1976"/>
                    <a:pt x="0" y="2369"/>
                  </a:cubicBezTo>
                  <a:cubicBezTo>
                    <a:pt x="0" y="2752"/>
                    <a:pt x="36" y="3091"/>
                    <a:pt x="107" y="3386"/>
                  </a:cubicBezTo>
                  <a:cubicBezTo>
                    <a:pt x="179" y="3680"/>
                    <a:pt x="277" y="3939"/>
                    <a:pt x="402" y="4144"/>
                  </a:cubicBezTo>
                  <a:cubicBezTo>
                    <a:pt x="518" y="4340"/>
                    <a:pt x="660" y="4501"/>
                    <a:pt x="821" y="4608"/>
                  </a:cubicBezTo>
                  <a:cubicBezTo>
                    <a:pt x="990" y="4715"/>
                    <a:pt x="1169" y="4769"/>
                    <a:pt x="1365" y="4769"/>
                  </a:cubicBezTo>
                  <a:cubicBezTo>
                    <a:pt x="1553" y="4769"/>
                    <a:pt x="1731" y="4715"/>
                    <a:pt x="1900" y="4617"/>
                  </a:cubicBezTo>
                  <a:cubicBezTo>
                    <a:pt x="2070" y="4519"/>
                    <a:pt x="2213" y="4367"/>
                    <a:pt x="2338" y="4180"/>
                  </a:cubicBezTo>
                  <a:cubicBezTo>
                    <a:pt x="2462" y="3992"/>
                    <a:pt x="2570" y="3752"/>
                    <a:pt x="2641" y="3475"/>
                  </a:cubicBezTo>
                  <a:cubicBezTo>
                    <a:pt x="2721" y="3198"/>
                    <a:pt x="2766" y="2877"/>
                    <a:pt x="2775" y="2512"/>
                  </a:cubicBezTo>
                  <a:cubicBezTo>
                    <a:pt x="2784" y="2155"/>
                    <a:pt x="2757" y="1825"/>
                    <a:pt x="2694" y="1530"/>
                  </a:cubicBezTo>
                  <a:cubicBezTo>
                    <a:pt x="2632" y="1236"/>
                    <a:pt x="2534" y="977"/>
                    <a:pt x="2409" y="763"/>
                  </a:cubicBezTo>
                  <a:cubicBezTo>
                    <a:pt x="2293" y="540"/>
                    <a:pt x="2141" y="362"/>
                    <a:pt x="1972" y="237"/>
                  </a:cubicBezTo>
                  <a:cubicBezTo>
                    <a:pt x="1802" y="103"/>
                    <a:pt x="1615" y="32"/>
                    <a:pt x="1419" y="5"/>
                  </a:cubicBezTo>
                  <a:cubicBezTo>
                    <a:pt x="1385" y="2"/>
                    <a:pt x="1352" y="0"/>
                    <a:pt x="1319" y="0"/>
                  </a:cubicBezTo>
                  <a:close/>
                </a:path>
              </a:pathLst>
            </a:custGeom>
            <a:solidFill>
              <a:srgbClr val="58167D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3787350" y="980175"/>
              <a:ext cx="110650" cy="160150"/>
            </a:xfrm>
            <a:custGeom>
              <a:avLst/>
              <a:gdLst/>
              <a:ahLst/>
              <a:cxnLst/>
              <a:rect l="l" t="t" r="r" b="b"/>
              <a:pathLst>
                <a:path w="4426" h="6406" extrusionOk="0">
                  <a:moveTo>
                    <a:pt x="2138" y="0"/>
                  </a:moveTo>
                  <a:cubicBezTo>
                    <a:pt x="1836" y="0"/>
                    <a:pt x="1544" y="74"/>
                    <a:pt x="1276" y="223"/>
                  </a:cubicBezTo>
                  <a:cubicBezTo>
                    <a:pt x="982" y="393"/>
                    <a:pt x="732" y="633"/>
                    <a:pt x="527" y="955"/>
                  </a:cubicBezTo>
                  <a:cubicBezTo>
                    <a:pt x="357" y="1231"/>
                    <a:pt x="224" y="1570"/>
                    <a:pt x="125" y="1963"/>
                  </a:cubicBezTo>
                  <a:cubicBezTo>
                    <a:pt x="45" y="2319"/>
                    <a:pt x="1" y="2730"/>
                    <a:pt x="1" y="3185"/>
                  </a:cubicBezTo>
                  <a:cubicBezTo>
                    <a:pt x="9" y="3631"/>
                    <a:pt x="54" y="4032"/>
                    <a:pt x="134" y="4389"/>
                  </a:cubicBezTo>
                  <a:cubicBezTo>
                    <a:pt x="224" y="4764"/>
                    <a:pt x="357" y="5094"/>
                    <a:pt x="518" y="5370"/>
                  </a:cubicBezTo>
                  <a:cubicBezTo>
                    <a:pt x="696" y="5683"/>
                    <a:pt x="928" y="5932"/>
                    <a:pt x="1196" y="6111"/>
                  </a:cubicBezTo>
                  <a:cubicBezTo>
                    <a:pt x="1499" y="6307"/>
                    <a:pt x="1829" y="6405"/>
                    <a:pt x="2186" y="6405"/>
                  </a:cubicBezTo>
                  <a:cubicBezTo>
                    <a:pt x="2525" y="6405"/>
                    <a:pt x="2846" y="6307"/>
                    <a:pt x="3150" y="6129"/>
                  </a:cubicBezTo>
                  <a:cubicBezTo>
                    <a:pt x="3417" y="5968"/>
                    <a:pt x="3649" y="5736"/>
                    <a:pt x="3845" y="5451"/>
                  </a:cubicBezTo>
                  <a:cubicBezTo>
                    <a:pt x="4015" y="5183"/>
                    <a:pt x="4158" y="4871"/>
                    <a:pt x="4256" y="4505"/>
                  </a:cubicBezTo>
                  <a:cubicBezTo>
                    <a:pt x="4345" y="4166"/>
                    <a:pt x="4399" y="3783"/>
                    <a:pt x="4408" y="3354"/>
                  </a:cubicBezTo>
                  <a:cubicBezTo>
                    <a:pt x="4425" y="2917"/>
                    <a:pt x="4390" y="2534"/>
                    <a:pt x="4309" y="2168"/>
                  </a:cubicBezTo>
                  <a:cubicBezTo>
                    <a:pt x="4229" y="1793"/>
                    <a:pt x="4104" y="1463"/>
                    <a:pt x="3944" y="1178"/>
                  </a:cubicBezTo>
                  <a:cubicBezTo>
                    <a:pt x="3765" y="856"/>
                    <a:pt x="3551" y="598"/>
                    <a:pt x="3292" y="401"/>
                  </a:cubicBezTo>
                  <a:cubicBezTo>
                    <a:pt x="2998" y="178"/>
                    <a:pt x="2677" y="45"/>
                    <a:pt x="2320" y="9"/>
                  </a:cubicBezTo>
                  <a:cubicBezTo>
                    <a:pt x="2259" y="3"/>
                    <a:pt x="2198" y="0"/>
                    <a:pt x="2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3880575" y="1013125"/>
              <a:ext cx="83225" cy="105350"/>
            </a:xfrm>
            <a:custGeom>
              <a:avLst/>
              <a:gdLst/>
              <a:ahLst/>
              <a:cxnLst/>
              <a:rect l="l" t="t" r="r" b="b"/>
              <a:pathLst>
                <a:path w="3329" h="4214" extrusionOk="0">
                  <a:moveTo>
                    <a:pt x="296" y="0"/>
                  </a:moveTo>
                  <a:cubicBezTo>
                    <a:pt x="257" y="0"/>
                    <a:pt x="219" y="7"/>
                    <a:pt x="179" y="20"/>
                  </a:cubicBezTo>
                  <a:cubicBezTo>
                    <a:pt x="108" y="47"/>
                    <a:pt x="45" y="92"/>
                    <a:pt x="1" y="136"/>
                  </a:cubicBezTo>
                  <a:cubicBezTo>
                    <a:pt x="9" y="341"/>
                    <a:pt x="18" y="555"/>
                    <a:pt x="36" y="796"/>
                  </a:cubicBezTo>
                  <a:cubicBezTo>
                    <a:pt x="54" y="1037"/>
                    <a:pt x="72" y="1278"/>
                    <a:pt x="99" y="1528"/>
                  </a:cubicBezTo>
                  <a:cubicBezTo>
                    <a:pt x="116" y="1778"/>
                    <a:pt x="134" y="2027"/>
                    <a:pt x="161" y="2268"/>
                  </a:cubicBezTo>
                  <a:cubicBezTo>
                    <a:pt x="188" y="2518"/>
                    <a:pt x="215" y="2750"/>
                    <a:pt x="241" y="2955"/>
                  </a:cubicBezTo>
                  <a:cubicBezTo>
                    <a:pt x="268" y="3169"/>
                    <a:pt x="286" y="3348"/>
                    <a:pt x="313" y="3508"/>
                  </a:cubicBezTo>
                  <a:cubicBezTo>
                    <a:pt x="340" y="3678"/>
                    <a:pt x="366" y="3794"/>
                    <a:pt x="384" y="3874"/>
                  </a:cubicBezTo>
                  <a:cubicBezTo>
                    <a:pt x="420" y="3981"/>
                    <a:pt x="482" y="4061"/>
                    <a:pt x="580" y="4115"/>
                  </a:cubicBezTo>
                  <a:cubicBezTo>
                    <a:pt x="687" y="4177"/>
                    <a:pt x="794" y="4204"/>
                    <a:pt x="928" y="4204"/>
                  </a:cubicBezTo>
                  <a:cubicBezTo>
                    <a:pt x="1026" y="4204"/>
                    <a:pt x="1125" y="4186"/>
                    <a:pt x="1205" y="4151"/>
                  </a:cubicBezTo>
                  <a:cubicBezTo>
                    <a:pt x="1294" y="4115"/>
                    <a:pt x="1365" y="4070"/>
                    <a:pt x="1410" y="4008"/>
                  </a:cubicBezTo>
                  <a:cubicBezTo>
                    <a:pt x="1446" y="3838"/>
                    <a:pt x="1490" y="3633"/>
                    <a:pt x="1544" y="3392"/>
                  </a:cubicBezTo>
                  <a:cubicBezTo>
                    <a:pt x="1597" y="3143"/>
                    <a:pt x="1642" y="2902"/>
                    <a:pt x="1696" y="2661"/>
                  </a:cubicBezTo>
                  <a:cubicBezTo>
                    <a:pt x="1731" y="2928"/>
                    <a:pt x="1767" y="3169"/>
                    <a:pt x="1803" y="3383"/>
                  </a:cubicBezTo>
                  <a:cubicBezTo>
                    <a:pt x="1838" y="3597"/>
                    <a:pt x="1874" y="3785"/>
                    <a:pt x="1901" y="3936"/>
                  </a:cubicBezTo>
                  <a:cubicBezTo>
                    <a:pt x="1919" y="4026"/>
                    <a:pt x="1972" y="4097"/>
                    <a:pt x="2061" y="4142"/>
                  </a:cubicBezTo>
                  <a:cubicBezTo>
                    <a:pt x="2150" y="4186"/>
                    <a:pt x="2266" y="4213"/>
                    <a:pt x="2400" y="4213"/>
                  </a:cubicBezTo>
                  <a:cubicBezTo>
                    <a:pt x="2498" y="4213"/>
                    <a:pt x="2605" y="4204"/>
                    <a:pt x="2695" y="4168"/>
                  </a:cubicBezTo>
                  <a:cubicBezTo>
                    <a:pt x="2793" y="4142"/>
                    <a:pt x="2882" y="4106"/>
                    <a:pt x="2909" y="4070"/>
                  </a:cubicBezTo>
                  <a:cubicBezTo>
                    <a:pt x="2944" y="4017"/>
                    <a:pt x="2971" y="3901"/>
                    <a:pt x="3007" y="3785"/>
                  </a:cubicBezTo>
                  <a:cubicBezTo>
                    <a:pt x="3034" y="3660"/>
                    <a:pt x="3069" y="3526"/>
                    <a:pt x="3105" y="3383"/>
                  </a:cubicBezTo>
                  <a:cubicBezTo>
                    <a:pt x="3132" y="3241"/>
                    <a:pt x="3159" y="3089"/>
                    <a:pt x="3194" y="2937"/>
                  </a:cubicBezTo>
                  <a:cubicBezTo>
                    <a:pt x="3221" y="2786"/>
                    <a:pt x="3239" y="2643"/>
                    <a:pt x="3266" y="2509"/>
                  </a:cubicBezTo>
                  <a:cubicBezTo>
                    <a:pt x="3283" y="2375"/>
                    <a:pt x="3301" y="2250"/>
                    <a:pt x="3310" y="2143"/>
                  </a:cubicBezTo>
                  <a:cubicBezTo>
                    <a:pt x="3319" y="2036"/>
                    <a:pt x="3328" y="1956"/>
                    <a:pt x="3328" y="1894"/>
                  </a:cubicBezTo>
                  <a:cubicBezTo>
                    <a:pt x="3328" y="1778"/>
                    <a:pt x="3292" y="1679"/>
                    <a:pt x="3221" y="1581"/>
                  </a:cubicBezTo>
                  <a:cubicBezTo>
                    <a:pt x="3159" y="1483"/>
                    <a:pt x="3078" y="1394"/>
                    <a:pt x="2980" y="1332"/>
                  </a:cubicBezTo>
                  <a:cubicBezTo>
                    <a:pt x="2873" y="1251"/>
                    <a:pt x="2775" y="1216"/>
                    <a:pt x="2677" y="1216"/>
                  </a:cubicBezTo>
                  <a:cubicBezTo>
                    <a:pt x="2659" y="1394"/>
                    <a:pt x="2632" y="1564"/>
                    <a:pt x="2614" y="1733"/>
                  </a:cubicBezTo>
                  <a:cubicBezTo>
                    <a:pt x="2597" y="1903"/>
                    <a:pt x="2570" y="2072"/>
                    <a:pt x="2552" y="2250"/>
                  </a:cubicBezTo>
                  <a:cubicBezTo>
                    <a:pt x="2534" y="2420"/>
                    <a:pt x="2507" y="2607"/>
                    <a:pt x="2481" y="2786"/>
                  </a:cubicBezTo>
                  <a:cubicBezTo>
                    <a:pt x="2463" y="2973"/>
                    <a:pt x="2436" y="3169"/>
                    <a:pt x="2400" y="3383"/>
                  </a:cubicBezTo>
                  <a:cubicBezTo>
                    <a:pt x="2391" y="3383"/>
                    <a:pt x="2391" y="3383"/>
                    <a:pt x="2382" y="3374"/>
                  </a:cubicBezTo>
                  <a:cubicBezTo>
                    <a:pt x="2365" y="3250"/>
                    <a:pt x="2338" y="3134"/>
                    <a:pt x="2320" y="3009"/>
                  </a:cubicBezTo>
                  <a:cubicBezTo>
                    <a:pt x="2302" y="2893"/>
                    <a:pt x="2284" y="2768"/>
                    <a:pt x="2258" y="2643"/>
                  </a:cubicBezTo>
                  <a:cubicBezTo>
                    <a:pt x="2240" y="2527"/>
                    <a:pt x="2213" y="2393"/>
                    <a:pt x="2195" y="2259"/>
                  </a:cubicBezTo>
                  <a:cubicBezTo>
                    <a:pt x="2168" y="2117"/>
                    <a:pt x="2150" y="1965"/>
                    <a:pt x="2124" y="1804"/>
                  </a:cubicBezTo>
                  <a:cubicBezTo>
                    <a:pt x="2106" y="1706"/>
                    <a:pt x="2070" y="1617"/>
                    <a:pt x="1990" y="1546"/>
                  </a:cubicBezTo>
                  <a:cubicBezTo>
                    <a:pt x="1919" y="1465"/>
                    <a:pt x="1820" y="1394"/>
                    <a:pt x="1704" y="1349"/>
                  </a:cubicBezTo>
                  <a:cubicBezTo>
                    <a:pt x="1633" y="1323"/>
                    <a:pt x="1571" y="1314"/>
                    <a:pt x="1508" y="1314"/>
                  </a:cubicBezTo>
                  <a:cubicBezTo>
                    <a:pt x="1437" y="1314"/>
                    <a:pt x="1392" y="1323"/>
                    <a:pt x="1357" y="1332"/>
                  </a:cubicBezTo>
                  <a:cubicBezTo>
                    <a:pt x="1321" y="1537"/>
                    <a:pt x="1285" y="1715"/>
                    <a:pt x="1258" y="1867"/>
                  </a:cubicBezTo>
                  <a:cubicBezTo>
                    <a:pt x="1223" y="2027"/>
                    <a:pt x="1196" y="2170"/>
                    <a:pt x="1169" y="2313"/>
                  </a:cubicBezTo>
                  <a:cubicBezTo>
                    <a:pt x="1133" y="2456"/>
                    <a:pt x="1107" y="2589"/>
                    <a:pt x="1080" y="2732"/>
                  </a:cubicBezTo>
                  <a:cubicBezTo>
                    <a:pt x="1053" y="2866"/>
                    <a:pt x="1026" y="3027"/>
                    <a:pt x="991" y="3187"/>
                  </a:cubicBezTo>
                  <a:lnTo>
                    <a:pt x="973" y="3187"/>
                  </a:lnTo>
                  <a:cubicBezTo>
                    <a:pt x="964" y="3125"/>
                    <a:pt x="955" y="3044"/>
                    <a:pt x="955" y="2946"/>
                  </a:cubicBezTo>
                  <a:cubicBezTo>
                    <a:pt x="946" y="2839"/>
                    <a:pt x="937" y="2696"/>
                    <a:pt x="928" y="2500"/>
                  </a:cubicBezTo>
                  <a:cubicBezTo>
                    <a:pt x="919" y="2313"/>
                    <a:pt x="902" y="2072"/>
                    <a:pt x="884" y="1769"/>
                  </a:cubicBezTo>
                  <a:cubicBezTo>
                    <a:pt x="857" y="1465"/>
                    <a:pt x="839" y="1091"/>
                    <a:pt x="803" y="627"/>
                  </a:cubicBezTo>
                  <a:cubicBezTo>
                    <a:pt x="794" y="457"/>
                    <a:pt x="750" y="315"/>
                    <a:pt x="687" y="216"/>
                  </a:cubicBezTo>
                  <a:cubicBezTo>
                    <a:pt x="616" y="118"/>
                    <a:pt x="527" y="56"/>
                    <a:pt x="420" y="20"/>
                  </a:cubicBezTo>
                  <a:cubicBezTo>
                    <a:pt x="375" y="7"/>
                    <a:pt x="335" y="0"/>
                    <a:pt x="296" y="0"/>
                  </a:cubicBezTo>
                  <a:close/>
                </a:path>
              </a:pathLst>
            </a:custGeom>
            <a:solidFill>
              <a:srgbClr val="58167D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3860050" y="992675"/>
              <a:ext cx="124025" cy="146300"/>
            </a:xfrm>
            <a:custGeom>
              <a:avLst/>
              <a:gdLst/>
              <a:ahLst/>
              <a:cxnLst/>
              <a:rect l="l" t="t" r="r" b="b"/>
              <a:pathLst>
                <a:path w="4961" h="5852" extrusionOk="0">
                  <a:moveTo>
                    <a:pt x="1120" y="0"/>
                  </a:moveTo>
                  <a:cubicBezTo>
                    <a:pt x="978" y="0"/>
                    <a:pt x="839" y="27"/>
                    <a:pt x="706" y="80"/>
                  </a:cubicBezTo>
                  <a:cubicBezTo>
                    <a:pt x="500" y="160"/>
                    <a:pt x="340" y="276"/>
                    <a:pt x="206" y="428"/>
                  </a:cubicBezTo>
                  <a:cubicBezTo>
                    <a:pt x="72" y="579"/>
                    <a:pt x="1" y="776"/>
                    <a:pt x="10" y="981"/>
                  </a:cubicBezTo>
                  <a:cubicBezTo>
                    <a:pt x="19" y="1186"/>
                    <a:pt x="28" y="1418"/>
                    <a:pt x="45" y="1668"/>
                  </a:cubicBezTo>
                  <a:cubicBezTo>
                    <a:pt x="63" y="1909"/>
                    <a:pt x="81" y="2158"/>
                    <a:pt x="99" y="2408"/>
                  </a:cubicBezTo>
                  <a:cubicBezTo>
                    <a:pt x="126" y="2667"/>
                    <a:pt x="144" y="2917"/>
                    <a:pt x="170" y="3175"/>
                  </a:cubicBezTo>
                  <a:cubicBezTo>
                    <a:pt x="197" y="3425"/>
                    <a:pt x="224" y="3657"/>
                    <a:pt x="251" y="3871"/>
                  </a:cubicBezTo>
                  <a:cubicBezTo>
                    <a:pt x="277" y="4094"/>
                    <a:pt x="304" y="4282"/>
                    <a:pt x="331" y="4451"/>
                  </a:cubicBezTo>
                  <a:cubicBezTo>
                    <a:pt x="358" y="4647"/>
                    <a:pt x="384" y="4799"/>
                    <a:pt x="420" y="4915"/>
                  </a:cubicBezTo>
                  <a:cubicBezTo>
                    <a:pt x="509" y="5227"/>
                    <a:pt x="714" y="5495"/>
                    <a:pt x="1009" y="5656"/>
                  </a:cubicBezTo>
                  <a:cubicBezTo>
                    <a:pt x="1232" y="5771"/>
                    <a:pt x="1473" y="5834"/>
                    <a:pt x="1740" y="5834"/>
                  </a:cubicBezTo>
                  <a:cubicBezTo>
                    <a:pt x="1758" y="5835"/>
                    <a:pt x="1777" y="5835"/>
                    <a:pt x="1794" y="5835"/>
                  </a:cubicBezTo>
                  <a:cubicBezTo>
                    <a:pt x="1989" y="5835"/>
                    <a:pt x="2176" y="5791"/>
                    <a:pt x="2347" y="5718"/>
                  </a:cubicBezTo>
                  <a:cubicBezTo>
                    <a:pt x="2383" y="5700"/>
                    <a:pt x="2427" y="5682"/>
                    <a:pt x="2463" y="5664"/>
                  </a:cubicBezTo>
                  <a:cubicBezTo>
                    <a:pt x="2481" y="5673"/>
                    <a:pt x="2490" y="5673"/>
                    <a:pt x="2499" y="5682"/>
                  </a:cubicBezTo>
                  <a:cubicBezTo>
                    <a:pt x="2704" y="5789"/>
                    <a:pt x="2945" y="5852"/>
                    <a:pt x="3212" y="5852"/>
                  </a:cubicBezTo>
                  <a:lnTo>
                    <a:pt x="3230" y="5852"/>
                  </a:lnTo>
                  <a:cubicBezTo>
                    <a:pt x="3400" y="5852"/>
                    <a:pt x="3578" y="5825"/>
                    <a:pt x="3748" y="5780"/>
                  </a:cubicBezTo>
                  <a:cubicBezTo>
                    <a:pt x="3935" y="5718"/>
                    <a:pt x="4220" y="5620"/>
                    <a:pt x="4408" y="5352"/>
                  </a:cubicBezTo>
                  <a:cubicBezTo>
                    <a:pt x="4506" y="5192"/>
                    <a:pt x="4551" y="5031"/>
                    <a:pt x="4595" y="4870"/>
                  </a:cubicBezTo>
                  <a:lnTo>
                    <a:pt x="4613" y="4826"/>
                  </a:lnTo>
                  <a:cubicBezTo>
                    <a:pt x="4649" y="4692"/>
                    <a:pt x="4684" y="4540"/>
                    <a:pt x="4720" y="4380"/>
                  </a:cubicBezTo>
                  <a:cubicBezTo>
                    <a:pt x="4756" y="4228"/>
                    <a:pt x="4782" y="4068"/>
                    <a:pt x="4818" y="3907"/>
                  </a:cubicBezTo>
                  <a:cubicBezTo>
                    <a:pt x="4845" y="3746"/>
                    <a:pt x="4872" y="3595"/>
                    <a:pt x="4890" y="3452"/>
                  </a:cubicBezTo>
                  <a:cubicBezTo>
                    <a:pt x="4916" y="3300"/>
                    <a:pt x="4934" y="3167"/>
                    <a:pt x="4943" y="3051"/>
                  </a:cubicBezTo>
                  <a:cubicBezTo>
                    <a:pt x="4961" y="2917"/>
                    <a:pt x="4961" y="2801"/>
                    <a:pt x="4961" y="2712"/>
                  </a:cubicBezTo>
                  <a:cubicBezTo>
                    <a:pt x="4961" y="2435"/>
                    <a:pt x="4881" y="2176"/>
                    <a:pt x="4720" y="1935"/>
                  </a:cubicBezTo>
                  <a:cubicBezTo>
                    <a:pt x="4595" y="1757"/>
                    <a:pt x="4452" y="1605"/>
                    <a:pt x="4283" y="1489"/>
                  </a:cubicBezTo>
                  <a:cubicBezTo>
                    <a:pt x="3991" y="1274"/>
                    <a:pt x="3718" y="1218"/>
                    <a:pt x="3517" y="1218"/>
                  </a:cubicBezTo>
                  <a:cubicBezTo>
                    <a:pt x="3485" y="1218"/>
                    <a:pt x="3455" y="1219"/>
                    <a:pt x="3426" y="1222"/>
                  </a:cubicBezTo>
                  <a:cubicBezTo>
                    <a:pt x="3230" y="1240"/>
                    <a:pt x="3061" y="1320"/>
                    <a:pt x="2927" y="1454"/>
                  </a:cubicBezTo>
                  <a:cubicBezTo>
                    <a:pt x="2891" y="1436"/>
                    <a:pt x="2856" y="1418"/>
                    <a:pt x="2829" y="1409"/>
                  </a:cubicBezTo>
                  <a:cubicBezTo>
                    <a:pt x="2695" y="1356"/>
                    <a:pt x="2570" y="1329"/>
                    <a:pt x="2436" y="1320"/>
                  </a:cubicBezTo>
                  <a:cubicBezTo>
                    <a:pt x="2409" y="1026"/>
                    <a:pt x="2320" y="776"/>
                    <a:pt x="2178" y="571"/>
                  </a:cubicBezTo>
                  <a:cubicBezTo>
                    <a:pt x="2008" y="321"/>
                    <a:pt x="1767" y="151"/>
                    <a:pt x="1491" y="62"/>
                  </a:cubicBezTo>
                  <a:cubicBezTo>
                    <a:pt x="1366" y="21"/>
                    <a:pt x="1242" y="0"/>
                    <a:pt x="1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3956175" y="1252925"/>
              <a:ext cx="8275" cy="16750"/>
            </a:xfrm>
            <a:custGeom>
              <a:avLst/>
              <a:gdLst/>
              <a:ahLst/>
              <a:cxnLst/>
              <a:rect l="l" t="t" r="r" b="b"/>
              <a:pathLst>
                <a:path w="331" h="670" extrusionOk="0">
                  <a:moveTo>
                    <a:pt x="1" y="0"/>
                  </a:moveTo>
                  <a:lnTo>
                    <a:pt x="72" y="669"/>
                  </a:lnTo>
                  <a:lnTo>
                    <a:pt x="331" y="4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3943025" y="1277900"/>
              <a:ext cx="11850" cy="14525"/>
            </a:xfrm>
            <a:custGeom>
              <a:avLst/>
              <a:gdLst/>
              <a:ahLst/>
              <a:cxnLst/>
              <a:rect l="l" t="t" r="r" b="b"/>
              <a:pathLst>
                <a:path w="474" h="581" extrusionOk="0">
                  <a:moveTo>
                    <a:pt x="0" y="1"/>
                  </a:moveTo>
                  <a:lnTo>
                    <a:pt x="339" y="580"/>
                  </a:lnTo>
                  <a:lnTo>
                    <a:pt x="473" y="2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3969575" y="1243775"/>
              <a:ext cx="8050" cy="16525"/>
            </a:xfrm>
            <a:custGeom>
              <a:avLst/>
              <a:gdLst/>
              <a:ahLst/>
              <a:cxnLst/>
              <a:rect l="l" t="t" r="r" b="b"/>
              <a:pathLst>
                <a:path w="322" h="661" extrusionOk="0">
                  <a:moveTo>
                    <a:pt x="98" y="1"/>
                  </a:moveTo>
                  <a:lnTo>
                    <a:pt x="0" y="661"/>
                  </a:lnTo>
                  <a:lnTo>
                    <a:pt x="321" y="473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3984500" y="1244675"/>
              <a:ext cx="8050" cy="16525"/>
            </a:xfrm>
            <a:custGeom>
              <a:avLst/>
              <a:gdLst/>
              <a:ahLst/>
              <a:cxnLst/>
              <a:rect l="l" t="t" r="r" b="b"/>
              <a:pathLst>
                <a:path w="322" h="661" extrusionOk="0">
                  <a:moveTo>
                    <a:pt x="224" y="0"/>
                  </a:moveTo>
                  <a:lnTo>
                    <a:pt x="1" y="473"/>
                  </a:lnTo>
                  <a:lnTo>
                    <a:pt x="322" y="66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3642825" y="1127500"/>
              <a:ext cx="328100" cy="535975"/>
            </a:xfrm>
            <a:custGeom>
              <a:avLst/>
              <a:gdLst/>
              <a:ahLst/>
              <a:cxnLst/>
              <a:rect l="l" t="t" r="r" b="b"/>
              <a:pathLst>
                <a:path w="13124" h="21439" extrusionOk="0">
                  <a:moveTo>
                    <a:pt x="10543" y="0"/>
                  </a:moveTo>
                  <a:cubicBezTo>
                    <a:pt x="10494" y="0"/>
                    <a:pt x="10446" y="25"/>
                    <a:pt x="10420" y="75"/>
                  </a:cubicBezTo>
                  <a:cubicBezTo>
                    <a:pt x="10010" y="905"/>
                    <a:pt x="9359" y="2145"/>
                    <a:pt x="9359" y="2145"/>
                  </a:cubicBezTo>
                  <a:cubicBezTo>
                    <a:pt x="8542" y="1571"/>
                    <a:pt x="7710" y="1374"/>
                    <a:pt x="6948" y="1374"/>
                  </a:cubicBezTo>
                  <a:cubicBezTo>
                    <a:pt x="6561" y="1374"/>
                    <a:pt x="6192" y="1424"/>
                    <a:pt x="5853" y="1503"/>
                  </a:cubicBezTo>
                  <a:cubicBezTo>
                    <a:pt x="4693" y="1770"/>
                    <a:pt x="3890" y="2359"/>
                    <a:pt x="3890" y="2359"/>
                  </a:cubicBezTo>
                  <a:cubicBezTo>
                    <a:pt x="3703" y="905"/>
                    <a:pt x="2392" y="48"/>
                    <a:pt x="2392" y="48"/>
                  </a:cubicBezTo>
                  <a:cubicBezTo>
                    <a:pt x="358" y="3706"/>
                    <a:pt x="1963" y="9638"/>
                    <a:pt x="1963" y="9638"/>
                  </a:cubicBezTo>
                  <a:cubicBezTo>
                    <a:pt x="1963" y="9638"/>
                    <a:pt x="1" y="13814"/>
                    <a:pt x="179" y="20647"/>
                  </a:cubicBezTo>
                  <a:cubicBezTo>
                    <a:pt x="2251" y="21174"/>
                    <a:pt x="4375" y="21438"/>
                    <a:pt x="6498" y="21438"/>
                  </a:cubicBezTo>
                  <a:cubicBezTo>
                    <a:pt x="8434" y="21438"/>
                    <a:pt x="10370" y="21219"/>
                    <a:pt x="12267" y="20781"/>
                  </a:cubicBezTo>
                  <a:lnTo>
                    <a:pt x="12856" y="20647"/>
                  </a:lnTo>
                  <a:cubicBezTo>
                    <a:pt x="12856" y="20647"/>
                    <a:pt x="13124" y="14706"/>
                    <a:pt x="11054" y="10209"/>
                  </a:cubicBezTo>
                  <a:lnTo>
                    <a:pt x="10991" y="9638"/>
                  </a:lnTo>
                  <a:cubicBezTo>
                    <a:pt x="11973" y="4777"/>
                    <a:pt x="11018" y="1155"/>
                    <a:pt x="10670" y="93"/>
                  </a:cubicBezTo>
                  <a:cubicBezTo>
                    <a:pt x="10651" y="32"/>
                    <a:pt x="10597" y="0"/>
                    <a:pt x="10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3789125" y="1160600"/>
              <a:ext cx="52075" cy="71825"/>
            </a:xfrm>
            <a:custGeom>
              <a:avLst/>
              <a:gdLst/>
              <a:ahLst/>
              <a:cxnLst/>
              <a:rect l="l" t="t" r="r" b="b"/>
              <a:pathLst>
                <a:path w="2083" h="2873" extrusionOk="0">
                  <a:moveTo>
                    <a:pt x="892" y="1"/>
                  </a:moveTo>
                  <a:cubicBezTo>
                    <a:pt x="580" y="1"/>
                    <a:pt x="257" y="44"/>
                    <a:pt x="1" y="179"/>
                  </a:cubicBezTo>
                  <a:cubicBezTo>
                    <a:pt x="1" y="179"/>
                    <a:pt x="777" y="2543"/>
                    <a:pt x="1036" y="2837"/>
                  </a:cubicBezTo>
                  <a:cubicBezTo>
                    <a:pt x="1056" y="2861"/>
                    <a:pt x="1080" y="2872"/>
                    <a:pt x="1106" y="2872"/>
                  </a:cubicBezTo>
                  <a:cubicBezTo>
                    <a:pt x="1414" y="2872"/>
                    <a:pt x="2083" y="1319"/>
                    <a:pt x="2017" y="152"/>
                  </a:cubicBezTo>
                  <a:cubicBezTo>
                    <a:pt x="2017" y="152"/>
                    <a:pt x="1474" y="1"/>
                    <a:pt x="8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3751675" y="1169075"/>
              <a:ext cx="26400" cy="42325"/>
            </a:xfrm>
            <a:custGeom>
              <a:avLst/>
              <a:gdLst/>
              <a:ahLst/>
              <a:cxnLst/>
              <a:rect l="l" t="t" r="r" b="b"/>
              <a:pathLst>
                <a:path w="1056" h="1693" extrusionOk="0">
                  <a:moveTo>
                    <a:pt x="928" y="0"/>
                  </a:moveTo>
                  <a:cubicBezTo>
                    <a:pt x="928" y="0"/>
                    <a:pt x="348" y="196"/>
                    <a:pt x="0" y="410"/>
                  </a:cubicBezTo>
                  <a:cubicBezTo>
                    <a:pt x="0" y="410"/>
                    <a:pt x="411" y="1303"/>
                    <a:pt x="741" y="1650"/>
                  </a:cubicBezTo>
                  <a:cubicBezTo>
                    <a:pt x="768" y="1680"/>
                    <a:pt x="793" y="1693"/>
                    <a:pt x="814" y="1693"/>
                  </a:cubicBezTo>
                  <a:cubicBezTo>
                    <a:pt x="1056" y="1693"/>
                    <a:pt x="928" y="0"/>
                    <a:pt x="9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3845550" y="1166825"/>
              <a:ext cx="26350" cy="42750"/>
            </a:xfrm>
            <a:custGeom>
              <a:avLst/>
              <a:gdLst/>
              <a:ahLst/>
              <a:cxnLst/>
              <a:rect l="l" t="t" r="r" b="b"/>
              <a:pathLst>
                <a:path w="1054" h="1710" extrusionOk="0">
                  <a:moveTo>
                    <a:pt x="99" y="1"/>
                  </a:moveTo>
                  <a:cubicBezTo>
                    <a:pt x="99" y="1"/>
                    <a:pt x="1" y="1709"/>
                    <a:pt x="243" y="1709"/>
                  </a:cubicBezTo>
                  <a:cubicBezTo>
                    <a:pt x="264" y="1709"/>
                    <a:pt x="287" y="1697"/>
                    <a:pt x="313" y="1669"/>
                  </a:cubicBezTo>
                  <a:cubicBezTo>
                    <a:pt x="643" y="1321"/>
                    <a:pt x="1054" y="447"/>
                    <a:pt x="1054" y="447"/>
                  </a:cubicBezTo>
                  <a:cubicBezTo>
                    <a:pt x="679" y="170"/>
                    <a:pt x="99" y="1"/>
                    <a:pt x="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3677175" y="1278350"/>
              <a:ext cx="39050" cy="17650"/>
            </a:xfrm>
            <a:custGeom>
              <a:avLst/>
              <a:gdLst/>
              <a:ahLst/>
              <a:cxnLst/>
              <a:rect l="l" t="t" r="r" b="b"/>
              <a:pathLst>
                <a:path w="1562" h="706" extrusionOk="0">
                  <a:moveTo>
                    <a:pt x="1" y="0"/>
                  </a:moveTo>
                  <a:lnTo>
                    <a:pt x="1" y="0"/>
                  </a:lnTo>
                  <a:cubicBezTo>
                    <a:pt x="9" y="223"/>
                    <a:pt x="63" y="705"/>
                    <a:pt x="63" y="705"/>
                  </a:cubicBezTo>
                  <a:cubicBezTo>
                    <a:pt x="509" y="705"/>
                    <a:pt x="1562" y="295"/>
                    <a:pt x="1151" y="241"/>
                  </a:cubicBezTo>
                  <a:cubicBezTo>
                    <a:pt x="732" y="197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3882575" y="1277000"/>
              <a:ext cx="46425" cy="21225"/>
            </a:xfrm>
            <a:custGeom>
              <a:avLst/>
              <a:gdLst/>
              <a:ahLst/>
              <a:cxnLst/>
              <a:rect l="l" t="t" r="r" b="b"/>
              <a:pathLst>
                <a:path w="1857" h="849" extrusionOk="0">
                  <a:moveTo>
                    <a:pt x="1839" y="1"/>
                  </a:moveTo>
                  <a:cubicBezTo>
                    <a:pt x="1838" y="1"/>
                    <a:pt x="1009" y="224"/>
                    <a:pt x="500" y="286"/>
                  </a:cubicBezTo>
                  <a:cubicBezTo>
                    <a:pt x="1" y="349"/>
                    <a:pt x="1250" y="839"/>
                    <a:pt x="1794" y="848"/>
                  </a:cubicBezTo>
                  <a:cubicBezTo>
                    <a:pt x="1794" y="848"/>
                    <a:pt x="1856" y="376"/>
                    <a:pt x="18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3724225" y="1287875"/>
              <a:ext cx="157150" cy="46825"/>
            </a:xfrm>
            <a:custGeom>
              <a:avLst/>
              <a:gdLst/>
              <a:ahLst/>
              <a:cxnLst/>
              <a:rect l="l" t="t" r="r" b="b"/>
              <a:pathLst>
                <a:path w="6286" h="1873" extrusionOk="0">
                  <a:moveTo>
                    <a:pt x="6101" y="1"/>
                  </a:moveTo>
                  <a:cubicBezTo>
                    <a:pt x="6007" y="1"/>
                    <a:pt x="5911" y="61"/>
                    <a:pt x="5907" y="181"/>
                  </a:cubicBezTo>
                  <a:cubicBezTo>
                    <a:pt x="5877" y="994"/>
                    <a:pt x="5168" y="1456"/>
                    <a:pt x="4490" y="1456"/>
                  </a:cubicBezTo>
                  <a:cubicBezTo>
                    <a:pt x="3940" y="1456"/>
                    <a:pt x="3412" y="1152"/>
                    <a:pt x="3284" y="485"/>
                  </a:cubicBezTo>
                  <a:cubicBezTo>
                    <a:pt x="3268" y="394"/>
                    <a:pt x="3191" y="352"/>
                    <a:pt x="3112" y="352"/>
                  </a:cubicBezTo>
                  <a:cubicBezTo>
                    <a:pt x="3012" y="352"/>
                    <a:pt x="2908" y="419"/>
                    <a:pt x="2918" y="538"/>
                  </a:cubicBezTo>
                  <a:cubicBezTo>
                    <a:pt x="2967" y="1209"/>
                    <a:pt x="2443" y="1509"/>
                    <a:pt x="1858" y="1509"/>
                  </a:cubicBezTo>
                  <a:cubicBezTo>
                    <a:pt x="1159" y="1509"/>
                    <a:pt x="371" y="1080"/>
                    <a:pt x="367" y="342"/>
                  </a:cubicBezTo>
                  <a:cubicBezTo>
                    <a:pt x="367" y="222"/>
                    <a:pt x="275" y="161"/>
                    <a:pt x="184" y="161"/>
                  </a:cubicBezTo>
                  <a:cubicBezTo>
                    <a:pt x="92" y="161"/>
                    <a:pt x="1" y="222"/>
                    <a:pt x="1" y="342"/>
                  </a:cubicBezTo>
                  <a:cubicBezTo>
                    <a:pt x="1" y="1320"/>
                    <a:pt x="981" y="1872"/>
                    <a:pt x="1873" y="1872"/>
                  </a:cubicBezTo>
                  <a:cubicBezTo>
                    <a:pt x="2428" y="1872"/>
                    <a:pt x="2949" y="1658"/>
                    <a:pt x="3177" y="1198"/>
                  </a:cubicBezTo>
                  <a:lnTo>
                    <a:pt x="3177" y="1198"/>
                  </a:lnTo>
                  <a:cubicBezTo>
                    <a:pt x="3472" y="1626"/>
                    <a:pt x="3959" y="1824"/>
                    <a:pt x="4461" y="1824"/>
                  </a:cubicBezTo>
                  <a:cubicBezTo>
                    <a:pt x="5332" y="1824"/>
                    <a:pt x="6247" y="1225"/>
                    <a:pt x="6281" y="181"/>
                  </a:cubicBezTo>
                  <a:cubicBezTo>
                    <a:pt x="6286" y="61"/>
                    <a:pt x="6194" y="1"/>
                    <a:pt x="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3773025" y="1266300"/>
              <a:ext cx="46700" cy="32625"/>
            </a:xfrm>
            <a:custGeom>
              <a:avLst/>
              <a:gdLst/>
              <a:ahLst/>
              <a:cxnLst/>
              <a:rect l="l" t="t" r="r" b="b"/>
              <a:pathLst>
                <a:path w="1868" h="1305" extrusionOk="0">
                  <a:moveTo>
                    <a:pt x="1210" y="0"/>
                  </a:moveTo>
                  <a:cubicBezTo>
                    <a:pt x="1059" y="0"/>
                    <a:pt x="428" y="21"/>
                    <a:pt x="217" y="357"/>
                  </a:cubicBezTo>
                  <a:cubicBezTo>
                    <a:pt x="1" y="715"/>
                    <a:pt x="791" y="1304"/>
                    <a:pt x="1167" y="1304"/>
                  </a:cubicBezTo>
                  <a:cubicBezTo>
                    <a:pt x="1194" y="1304"/>
                    <a:pt x="1220" y="1301"/>
                    <a:pt x="1243" y="1294"/>
                  </a:cubicBezTo>
                  <a:cubicBezTo>
                    <a:pt x="1573" y="1187"/>
                    <a:pt x="1867" y="598"/>
                    <a:pt x="1805" y="357"/>
                  </a:cubicBezTo>
                  <a:cubicBezTo>
                    <a:pt x="1751" y="108"/>
                    <a:pt x="1243" y="1"/>
                    <a:pt x="1243" y="1"/>
                  </a:cubicBezTo>
                  <a:cubicBezTo>
                    <a:pt x="1243" y="1"/>
                    <a:pt x="1231" y="0"/>
                    <a:pt x="1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3761375" y="1226225"/>
              <a:ext cx="17200" cy="39500"/>
            </a:xfrm>
            <a:custGeom>
              <a:avLst/>
              <a:gdLst/>
              <a:ahLst/>
              <a:cxnLst/>
              <a:rect l="l" t="t" r="r" b="b"/>
              <a:pathLst>
                <a:path w="688" h="1580" extrusionOk="0">
                  <a:moveTo>
                    <a:pt x="351" y="0"/>
                  </a:moveTo>
                  <a:cubicBezTo>
                    <a:pt x="126" y="0"/>
                    <a:pt x="1" y="797"/>
                    <a:pt x="174" y="1309"/>
                  </a:cubicBezTo>
                  <a:cubicBezTo>
                    <a:pt x="243" y="1500"/>
                    <a:pt x="328" y="1579"/>
                    <a:pt x="409" y="1579"/>
                  </a:cubicBezTo>
                  <a:cubicBezTo>
                    <a:pt x="557" y="1579"/>
                    <a:pt x="688" y="1309"/>
                    <a:pt x="665" y="979"/>
                  </a:cubicBezTo>
                  <a:cubicBezTo>
                    <a:pt x="665" y="979"/>
                    <a:pt x="674" y="158"/>
                    <a:pt x="406" y="16"/>
                  </a:cubicBezTo>
                  <a:cubicBezTo>
                    <a:pt x="387" y="5"/>
                    <a:pt x="369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3822950" y="1226225"/>
              <a:ext cx="17425" cy="39500"/>
            </a:xfrm>
            <a:custGeom>
              <a:avLst/>
              <a:gdLst/>
              <a:ahLst/>
              <a:cxnLst/>
              <a:rect l="l" t="t" r="r" b="b"/>
              <a:pathLst>
                <a:path w="697" h="1580" extrusionOk="0">
                  <a:moveTo>
                    <a:pt x="359" y="0"/>
                  </a:moveTo>
                  <a:cubicBezTo>
                    <a:pt x="133" y="0"/>
                    <a:pt x="0" y="797"/>
                    <a:pt x="182" y="1309"/>
                  </a:cubicBezTo>
                  <a:cubicBezTo>
                    <a:pt x="248" y="1500"/>
                    <a:pt x="332" y="1579"/>
                    <a:pt x="413" y="1579"/>
                  </a:cubicBezTo>
                  <a:cubicBezTo>
                    <a:pt x="561" y="1579"/>
                    <a:pt x="696" y="1309"/>
                    <a:pt x="673" y="979"/>
                  </a:cubicBezTo>
                  <a:cubicBezTo>
                    <a:pt x="673" y="979"/>
                    <a:pt x="673" y="158"/>
                    <a:pt x="414" y="16"/>
                  </a:cubicBezTo>
                  <a:cubicBezTo>
                    <a:pt x="395" y="5"/>
                    <a:pt x="377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3773075" y="1306000"/>
              <a:ext cx="63375" cy="37725"/>
            </a:xfrm>
            <a:custGeom>
              <a:avLst/>
              <a:gdLst/>
              <a:ahLst/>
              <a:cxnLst/>
              <a:rect l="l" t="t" r="r" b="b"/>
              <a:pathLst>
                <a:path w="2535" h="1509" extrusionOk="0">
                  <a:moveTo>
                    <a:pt x="1142" y="1"/>
                  </a:moveTo>
                  <a:cubicBezTo>
                    <a:pt x="1142" y="1"/>
                    <a:pt x="937" y="928"/>
                    <a:pt x="1" y="964"/>
                  </a:cubicBezTo>
                  <a:cubicBezTo>
                    <a:pt x="1" y="964"/>
                    <a:pt x="134" y="1508"/>
                    <a:pt x="1303" y="1508"/>
                  </a:cubicBezTo>
                  <a:cubicBezTo>
                    <a:pt x="2481" y="1508"/>
                    <a:pt x="2534" y="928"/>
                    <a:pt x="2534" y="928"/>
                  </a:cubicBezTo>
                  <a:cubicBezTo>
                    <a:pt x="2534" y="928"/>
                    <a:pt x="1758" y="866"/>
                    <a:pt x="1508" y="500"/>
                  </a:cubicBezTo>
                  <a:cubicBezTo>
                    <a:pt x="1267" y="143"/>
                    <a:pt x="1142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3900650" y="1253025"/>
              <a:ext cx="124500" cy="208450"/>
            </a:xfrm>
            <a:custGeom>
              <a:avLst/>
              <a:gdLst/>
              <a:ahLst/>
              <a:cxnLst/>
              <a:rect l="l" t="t" r="r" b="b"/>
              <a:pathLst>
                <a:path w="4980" h="8338" extrusionOk="0">
                  <a:moveTo>
                    <a:pt x="3220" y="1"/>
                  </a:moveTo>
                  <a:cubicBezTo>
                    <a:pt x="3176" y="1"/>
                    <a:pt x="3132" y="8"/>
                    <a:pt x="3087" y="23"/>
                  </a:cubicBezTo>
                  <a:cubicBezTo>
                    <a:pt x="1883" y="416"/>
                    <a:pt x="1820" y="1665"/>
                    <a:pt x="1892" y="3413"/>
                  </a:cubicBezTo>
                  <a:cubicBezTo>
                    <a:pt x="1963" y="5162"/>
                    <a:pt x="0" y="5527"/>
                    <a:pt x="0" y="5527"/>
                  </a:cubicBezTo>
                  <a:lnTo>
                    <a:pt x="1071" y="8338"/>
                  </a:lnTo>
                  <a:cubicBezTo>
                    <a:pt x="1071" y="8338"/>
                    <a:pt x="3640" y="7579"/>
                    <a:pt x="4318" y="6161"/>
                  </a:cubicBezTo>
                  <a:cubicBezTo>
                    <a:pt x="4979" y="4796"/>
                    <a:pt x="4335" y="1"/>
                    <a:pt x="32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3964425" y="1280125"/>
              <a:ext cx="36825" cy="30025"/>
            </a:xfrm>
            <a:custGeom>
              <a:avLst/>
              <a:gdLst/>
              <a:ahLst/>
              <a:cxnLst/>
              <a:rect l="l" t="t" r="r" b="b"/>
              <a:pathLst>
                <a:path w="1473" h="1201" extrusionOk="0">
                  <a:moveTo>
                    <a:pt x="590" y="1"/>
                  </a:moveTo>
                  <a:cubicBezTo>
                    <a:pt x="590" y="1"/>
                    <a:pt x="1" y="188"/>
                    <a:pt x="63" y="750"/>
                  </a:cubicBezTo>
                  <a:cubicBezTo>
                    <a:pt x="97" y="1053"/>
                    <a:pt x="402" y="1201"/>
                    <a:pt x="701" y="1201"/>
                  </a:cubicBezTo>
                  <a:cubicBezTo>
                    <a:pt x="948" y="1201"/>
                    <a:pt x="1192" y="1100"/>
                    <a:pt x="1277" y="902"/>
                  </a:cubicBezTo>
                  <a:cubicBezTo>
                    <a:pt x="1473" y="465"/>
                    <a:pt x="1348" y="1"/>
                    <a:pt x="5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3970225" y="1257825"/>
              <a:ext cx="15200" cy="15425"/>
            </a:xfrm>
            <a:custGeom>
              <a:avLst/>
              <a:gdLst/>
              <a:ahLst/>
              <a:cxnLst/>
              <a:rect l="l" t="t" r="r" b="b"/>
              <a:pathLst>
                <a:path w="608" h="617" extrusionOk="0">
                  <a:moveTo>
                    <a:pt x="242" y="1"/>
                  </a:moveTo>
                  <a:cubicBezTo>
                    <a:pt x="242" y="1"/>
                    <a:pt x="1" y="99"/>
                    <a:pt x="28" y="384"/>
                  </a:cubicBezTo>
                  <a:cubicBezTo>
                    <a:pt x="42" y="541"/>
                    <a:pt x="167" y="617"/>
                    <a:pt x="290" y="617"/>
                  </a:cubicBezTo>
                  <a:cubicBezTo>
                    <a:pt x="391" y="617"/>
                    <a:pt x="491" y="565"/>
                    <a:pt x="527" y="465"/>
                  </a:cubicBezTo>
                  <a:cubicBezTo>
                    <a:pt x="607" y="242"/>
                    <a:pt x="554" y="1"/>
                    <a:pt x="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3983625" y="1262325"/>
              <a:ext cx="14925" cy="16250"/>
            </a:xfrm>
            <a:custGeom>
              <a:avLst/>
              <a:gdLst/>
              <a:ahLst/>
              <a:cxnLst/>
              <a:rect l="l" t="t" r="r" b="b"/>
              <a:pathLst>
                <a:path w="597" h="650" extrusionOk="0">
                  <a:moveTo>
                    <a:pt x="305" y="1"/>
                  </a:moveTo>
                  <a:cubicBezTo>
                    <a:pt x="272" y="1"/>
                    <a:pt x="236" y="6"/>
                    <a:pt x="196" y="17"/>
                  </a:cubicBezTo>
                  <a:cubicBezTo>
                    <a:pt x="196" y="17"/>
                    <a:pt x="0" y="178"/>
                    <a:pt x="107" y="472"/>
                  </a:cubicBezTo>
                  <a:cubicBezTo>
                    <a:pt x="154" y="596"/>
                    <a:pt x="249" y="649"/>
                    <a:pt x="343" y="649"/>
                  </a:cubicBezTo>
                  <a:cubicBezTo>
                    <a:pt x="465" y="649"/>
                    <a:pt x="584" y="559"/>
                    <a:pt x="589" y="418"/>
                  </a:cubicBezTo>
                  <a:cubicBezTo>
                    <a:pt x="597" y="203"/>
                    <a:pt x="511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3954050" y="1267150"/>
              <a:ext cx="18000" cy="12775"/>
            </a:xfrm>
            <a:custGeom>
              <a:avLst/>
              <a:gdLst/>
              <a:ahLst/>
              <a:cxnLst/>
              <a:rect l="l" t="t" r="r" b="b"/>
              <a:pathLst>
                <a:path w="720" h="511" extrusionOk="0">
                  <a:moveTo>
                    <a:pt x="344" y="1"/>
                  </a:moveTo>
                  <a:cubicBezTo>
                    <a:pt x="276" y="1"/>
                    <a:pt x="196" y="23"/>
                    <a:pt x="130" y="100"/>
                  </a:cubicBezTo>
                  <a:cubicBezTo>
                    <a:pt x="1" y="254"/>
                    <a:pt x="202" y="510"/>
                    <a:pt x="380" y="510"/>
                  </a:cubicBezTo>
                  <a:cubicBezTo>
                    <a:pt x="398" y="510"/>
                    <a:pt x="416" y="508"/>
                    <a:pt x="434" y="502"/>
                  </a:cubicBezTo>
                  <a:cubicBezTo>
                    <a:pt x="612" y="431"/>
                    <a:pt x="719" y="270"/>
                    <a:pt x="505" y="38"/>
                  </a:cubicBezTo>
                  <a:cubicBezTo>
                    <a:pt x="505" y="38"/>
                    <a:pt x="434" y="1"/>
                    <a:pt x="3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3950600" y="1283125"/>
              <a:ext cx="11400" cy="8075"/>
            </a:xfrm>
            <a:custGeom>
              <a:avLst/>
              <a:gdLst/>
              <a:ahLst/>
              <a:cxnLst/>
              <a:rect l="l" t="t" r="r" b="b"/>
              <a:pathLst>
                <a:path w="456" h="323" extrusionOk="0">
                  <a:moveTo>
                    <a:pt x="219" y="0"/>
                  </a:moveTo>
                  <a:cubicBezTo>
                    <a:pt x="176" y="0"/>
                    <a:pt x="128" y="13"/>
                    <a:pt x="90" y="59"/>
                  </a:cubicBezTo>
                  <a:cubicBezTo>
                    <a:pt x="0" y="165"/>
                    <a:pt x="133" y="323"/>
                    <a:pt x="245" y="323"/>
                  </a:cubicBezTo>
                  <a:cubicBezTo>
                    <a:pt x="256" y="323"/>
                    <a:pt x="267" y="321"/>
                    <a:pt x="277" y="318"/>
                  </a:cubicBezTo>
                  <a:cubicBezTo>
                    <a:pt x="393" y="273"/>
                    <a:pt x="456" y="166"/>
                    <a:pt x="322" y="23"/>
                  </a:cubicBezTo>
                  <a:cubicBezTo>
                    <a:pt x="322" y="23"/>
                    <a:pt x="275" y="0"/>
                    <a:pt x="2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3692775" y="1150225"/>
              <a:ext cx="33725" cy="52550"/>
            </a:xfrm>
            <a:custGeom>
              <a:avLst/>
              <a:gdLst/>
              <a:ahLst/>
              <a:cxnLst/>
              <a:rect l="l" t="t" r="r" b="b"/>
              <a:pathLst>
                <a:path w="1349" h="2102" extrusionOk="0">
                  <a:moveTo>
                    <a:pt x="524" y="0"/>
                  </a:moveTo>
                  <a:cubicBezTo>
                    <a:pt x="509" y="0"/>
                    <a:pt x="496" y="5"/>
                    <a:pt x="483" y="14"/>
                  </a:cubicBezTo>
                  <a:cubicBezTo>
                    <a:pt x="224" y="192"/>
                    <a:pt x="1" y="2101"/>
                    <a:pt x="1" y="2101"/>
                  </a:cubicBezTo>
                  <a:lnTo>
                    <a:pt x="1348" y="1673"/>
                  </a:lnTo>
                  <a:cubicBezTo>
                    <a:pt x="1348" y="1673"/>
                    <a:pt x="807" y="0"/>
                    <a:pt x="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3883700" y="1150225"/>
              <a:ext cx="33925" cy="52550"/>
            </a:xfrm>
            <a:custGeom>
              <a:avLst/>
              <a:gdLst/>
              <a:ahLst/>
              <a:cxnLst/>
              <a:rect l="l" t="t" r="r" b="b"/>
              <a:pathLst>
                <a:path w="1357" h="2102" extrusionOk="0">
                  <a:moveTo>
                    <a:pt x="825" y="0"/>
                  </a:moveTo>
                  <a:cubicBezTo>
                    <a:pt x="542" y="0"/>
                    <a:pt x="0" y="1673"/>
                    <a:pt x="0" y="1673"/>
                  </a:cubicBezTo>
                  <a:lnTo>
                    <a:pt x="1356" y="2101"/>
                  </a:lnTo>
                  <a:cubicBezTo>
                    <a:pt x="1356" y="2101"/>
                    <a:pt x="1133" y="192"/>
                    <a:pt x="866" y="14"/>
                  </a:cubicBezTo>
                  <a:cubicBezTo>
                    <a:pt x="853" y="5"/>
                    <a:pt x="839" y="0"/>
                    <a:pt x="8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3674500" y="1019325"/>
              <a:ext cx="74300" cy="99350"/>
            </a:xfrm>
            <a:custGeom>
              <a:avLst/>
              <a:gdLst/>
              <a:ahLst/>
              <a:cxnLst/>
              <a:rect l="l" t="t" r="r" b="b"/>
              <a:pathLst>
                <a:path w="2972" h="3974" extrusionOk="0">
                  <a:moveTo>
                    <a:pt x="2390" y="1"/>
                  </a:moveTo>
                  <a:cubicBezTo>
                    <a:pt x="2317" y="1"/>
                    <a:pt x="2231" y="21"/>
                    <a:pt x="2133" y="58"/>
                  </a:cubicBezTo>
                  <a:cubicBezTo>
                    <a:pt x="2052" y="93"/>
                    <a:pt x="1981" y="138"/>
                    <a:pt x="1918" y="191"/>
                  </a:cubicBezTo>
                  <a:cubicBezTo>
                    <a:pt x="1847" y="245"/>
                    <a:pt x="1803" y="299"/>
                    <a:pt x="1758" y="352"/>
                  </a:cubicBezTo>
                  <a:cubicBezTo>
                    <a:pt x="1713" y="584"/>
                    <a:pt x="1660" y="878"/>
                    <a:pt x="1606" y="1208"/>
                  </a:cubicBezTo>
                  <a:cubicBezTo>
                    <a:pt x="1544" y="1547"/>
                    <a:pt x="1490" y="1878"/>
                    <a:pt x="1437" y="2217"/>
                  </a:cubicBezTo>
                  <a:cubicBezTo>
                    <a:pt x="1428" y="2217"/>
                    <a:pt x="1419" y="2225"/>
                    <a:pt x="1410" y="2225"/>
                  </a:cubicBezTo>
                  <a:cubicBezTo>
                    <a:pt x="1392" y="2127"/>
                    <a:pt x="1356" y="2029"/>
                    <a:pt x="1330" y="1913"/>
                  </a:cubicBezTo>
                  <a:cubicBezTo>
                    <a:pt x="1294" y="1797"/>
                    <a:pt x="1267" y="1690"/>
                    <a:pt x="1232" y="1574"/>
                  </a:cubicBezTo>
                  <a:cubicBezTo>
                    <a:pt x="1196" y="1467"/>
                    <a:pt x="1169" y="1360"/>
                    <a:pt x="1133" y="1262"/>
                  </a:cubicBezTo>
                  <a:cubicBezTo>
                    <a:pt x="1107" y="1164"/>
                    <a:pt x="1071" y="1075"/>
                    <a:pt x="1044" y="1003"/>
                  </a:cubicBezTo>
                  <a:cubicBezTo>
                    <a:pt x="1009" y="887"/>
                    <a:pt x="946" y="825"/>
                    <a:pt x="866" y="816"/>
                  </a:cubicBezTo>
                  <a:cubicBezTo>
                    <a:pt x="858" y="815"/>
                    <a:pt x="851" y="815"/>
                    <a:pt x="843" y="815"/>
                  </a:cubicBezTo>
                  <a:cubicBezTo>
                    <a:pt x="759" y="815"/>
                    <a:pt x="658" y="860"/>
                    <a:pt x="536" y="950"/>
                  </a:cubicBezTo>
                  <a:cubicBezTo>
                    <a:pt x="411" y="1030"/>
                    <a:pt x="313" y="1128"/>
                    <a:pt x="241" y="1226"/>
                  </a:cubicBezTo>
                  <a:cubicBezTo>
                    <a:pt x="179" y="1324"/>
                    <a:pt x="134" y="1396"/>
                    <a:pt x="108" y="1449"/>
                  </a:cubicBezTo>
                  <a:cubicBezTo>
                    <a:pt x="72" y="2377"/>
                    <a:pt x="54" y="2823"/>
                    <a:pt x="0" y="3697"/>
                  </a:cubicBezTo>
                  <a:cubicBezTo>
                    <a:pt x="0" y="3804"/>
                    <a:pt x="36" y="3876"/>
                    <a:pt x="108" y="3912"/>
                  </a:cubicBezTo>
                  <a:cubicBezTo>
                    <a:pt x="179" y="3956"/>
                    <a:pt x="268" y="3974"/>
                    <a:pt x="393" y="3974"/>
                  </a:cubicBezTo>
                  <a:cubicBezTo>
                    <a:pt x="455" y="3974"/>
                    <a:pt x="518" y="3965"/>
                    <a:pt x="571" y="3956"/>
                  </a:cubicBezTo>
                  <a:cubicBezTo>
                    <a:pt x="634" y="3938"/>
                    <a:pt x="705" y="3920"/>
                    <a:pt x="714" y="3912"/>
                  </a:cubicBezTo>
                  <a:cubicBezTo>
                    <a:pt x="768" y="3831"/>
                    <a:pt x="723" y="3546"/>
                    <a:pt x="723" y="3385"/>
                  </a:cubicBezTo>
                  <a:cubicBezTo>
                    <a:pt x="723" y="3225"/>
                    <a:pt x="723" y="3073"/>
                    <a:pt x="723" y="2912"/>
                  </a:cubicBezTo>
                  <a:cubicBezTo>
                    <a:pt x="723" y="2761"/>
                    <a:pt x="714" y="2600"/>
                    <a:pt x="714" y="2440"/>
                  </a:cubicBezTo>
                  <a:cubicBezTo>
                    <a:pt x="714" y="2270"/>
                    <a:pt x="723" y="2092"/>
                    <a:pt x="723" y="1886"/>
                  </a:cubicBezTo>
                  <a:cubicBezTo>
                    <a:pt x="732" y="1878"/>
                    <a:pt x="732" y="1878"/>
                    <a:pt x="741" y="1878"/>
                  </a:cubicBezTo>
                  <a:cubicBezTo>
                    <a:pt x="777" y="2002"/>
                    <a:pt x="812" y="2154"/>
                    <a:pt x="875" y="2324"/>
                  </a:cubicBezTo>
                  <a:cubicBezTo>
                    <a:pt x="928" y="2502"/>
                    <a:pt x="1000" y="2734"/>
                    <a:pt x="1080" y="3037"/>
                  </a:cubicBezTo>
                  <a:cubicBezTo>
                    <a:pt x="1107" y="3109"/>
                    <a:pt x="1151" y="3162"/>
                    <a:pt x="1214" y="3180"/>
                  </a:cubicBezTo>
                  <a:cubicBezTo>
                    <a:pt x="1260" y="3197"/>
                    <a:pt x="1310" y="3207"/>
                    <a:pt x="1368" y="3207"/>
                  </a:cubicBezTo>
                  <a:cubicBezTo>
                    <a:pt x="1400" y="3207"/>
                    <a:pt x="1435" y="3204"/>
                    <a:pt x="1472" y="3198"/>
                  </a:cubicBezTo>
                  <a:cubicBezTo>
                    <a:pt x="1544" y="3189"/>
                    <a:pt x="1615" y="3171"/>
                    <a:pt x="1669" y="3135"/>
                  </a:cubicBezTo>
                  <a:cubicBezTo>
                    <a:pt x="1722" y="3109"/>
                    <a:pt x="1767" y="3064"/>
                    <a:pt x="1803" y="3019"/>
                  </a:cubicBezTo>
                  <a:cubicBezTo>
                    <a:pt x="1865" y="2645"/>
                    <a:pt x="1927" y="2324"/>
                    <a:pt x="1972" y="2065"/>
                  </a:cubicBezTo>
                  <a:cubicBezTo>
                    <a:pt x="2017" y="1815"/>
                    <a:pt x="2043" y="1601"/>
                    <a:pt x="2070" y="1431"/>
                  </a:cubicBezTo>
                  <a:cubicBezTo>
                    <a:pt x="2079" y="1423"/>
                    <a:pt x="2079" y="1423"/>
                    <a:pt x="2088" y="1423"/>
                  </a:cubicBezTo>
                  <a:cubicBezTo>
                    <a:pt x="2106" y="1663"/>
                    <a:pt x="2124" y="1967"/>
                    <a:pt x="2142" y="2332"/>
                  </a:cubicBezTo>
                  <a:cubicBezTo>
                    <a:pt x="2159" y="2689"/>
                    <a:pt x="2186" y="3100"/>
                    <a:pt x="2213" y="3555"/>
                  </a:cubicBezTo>
                  <a:cubicBezTo>
                    <a:pt x="2231" y="3715"/>
                    <a:pt x="2275" y="3822"/>
                    <a:pt x="2347" y="3876"/>
                  </a:cubicBezTo>
                  <a:cubicBezTo>
                    <a:pt x="2427" y="3929"/>
                    <a:pt x="2516" y="3956"/>
                    <a:pt x="2623" y="3956"/>
                  </a:cubicBezTo>
                  <a:cubicBezTo>
                    <a:pt x="2704" y="3956"/>
                    <a:pt x="2775" y="3938"/>
                    <a:pt x="2828" y="3920"/>
                  </a:cubicBezTo>
                  <a:cubicBezTo>
                    <a:pt x="2873" y="3903"/>
                    <a:pt x="2927" y="3867"/>
                    <a:pt x="2971" y="3822"/>
                  </a:cubicBezTo>
                  <a:cubicBezTo>
                    <a:pt x="2962" y="3715"/>
                    <a:pt x="2953" y="3564"/>
                    <a:pt x="2944" y="3367"/>
                  </a:cubicBezTo>
                  <a:cubicBezTo>
                    <a:pt x="2927" y="3162"/>
                    <a:pt x="2909" y="2948"/>
                    <a:pt x="2891" y="2707"/>
                  </a:cubicBezTo>
                  <a:cubicBezTo>
                    <a:pt x="2864" y="2466"/>
                    <a:pt x="2846" y="2225"/>
                    <a:pt x="2820" y="1967"/>
                  </a:cubicBezTo>
                  <a:cubicBezTo>
                    <a:pt x="2802" y="1708"/>
                    <a:pt x="2775" y="1467"/>
                    <a:pt x="2757" y="1244"/>
                  </a:cubicBezTo>
                  <a:cubicBezTo>
                    <a:pt x="2730" y="1012"/>
                    <a:pt x="2712" y="807"/>
                    <a:pt x="2695" y="629"/>
                  </a:cubicBezTo>
                  <a:cubicBezTo>
                    <a:pt x="2677" y="450"/>
                    <a:pt x="2659" y="316"/>
                    <a:pt x="2641" y="236"/>
                  </a:cubicBezTo>
                  <a:cubicBezTo>
                    <a:pt x="2623" y="120"/>
                    <a:pt x="2570" y="49"/>
                    <a:pt x="2481" y="13"/>
                  </a:cubicBezTo>
                  <a:cubicBezTo>
                    <a:pt x="2453" y="5"/>
                    <a:pt x="2423" y="1"/>
                    <a:pt x="2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3753675" y="1003800"/>
              <a:ext cx="50200" cy="113325"/>
            </a:xfrm>
            <a:custGeom>
              <a:avLst/>
              <a:gdLst/>
              <a:ahLst/>
              <a:cxnLst/>
              <a:rect l="l" t="t" r="r" b="b"/>
              <a:pathLst>
                <a:path w="2008" h="4533" extrusionOk="0">
                  <a:moveTo>
                    <a:pt x="1874" y="1"/>
                  </a:moveTo>
                  <a:cubicBezTo>
                    <a:pt x="1276" y="45"/>
                    <a:pt x="982" y="90"/>
                    <a:pt x="393" y="233"/>
                  </a:cubicBezTo>
                  <a:cubicBezTo>
                    <a:pt x="268" y="268"/>
                    <a:pt x="170" y="349"/>
                    <a:pt x="99" y="482"/>
                  </a:cubicBezTo>
                  <a:cubicBezTo>
                    <a:pt x="36" y="616"/>
                    <a:pt x="0" y="786"/>
                    <a:pt x="9" y="982"/>
                  </a:cubicBezTo>
                  <a:cubicBezTo>
                    <a:pt x="36" y="2151"/>
                    <a:pt x="54" y="2730"/>
                    <a:pt x="90" y="3899"/>
                  </a:cubicBezTo>
                  <a:cubicBezTo>
                    <a:pt x="99" y="4095"/>
                    <a:pt x="134" y="4247"/>
                    <a:pt x="215" y="4363"/>
                  </a:cubicBezTo>
                  <a:cubicBezTo>
                    <a:pt x="286" y="4479"/>
                    <a:pt x="384" y="4533"/>
                    <a:pt x="509" y="4533"/>
                  </a:cubicBezTo>
                  <a:lnTo>
                    <a:pt x="1749" y="4533"/>
                  </a:lnTo>
                  <a:cubicBezTo>
                    <a:pt x="1829" y="4533"/>
                    <a:pt x="1892" y="4488"/>
                    <a:pt x="1936" y="4408"/>
                  </a:cubicBezTo>
                  <a:cubicBezTo>
                    <a:pt x="1981" y="4327"/>
                    <a:pt x="2008" y="4185"/>
                    <a:pt x="2008" y="3997"/>
                  </a:cubicBezTo>
                  <a:cubicBezTo>
                    <a:pt x="2008" y="3899"/>
                    <a:pt x="1999" y="3801"/>
                    <a:pt x="1981" y="3712"/>
                  </a:cubicBezTo>
                  <a:cubicBezTo>
                    <a:pt x="1963" y="3631"/>
                    <a:pt x="1945" y="3551"/>
                    <a:pt x="1927" y="3498"/>
                  </a:cubicBezTo>
                  <a:cubicBezTo>
                    <a:pt x="1481" y="3507"/>
                    <a:pt x="1258" y="3516"/>
                    <a:pt x="812" y="3542"/>
                  </a:cubicBezTo>
                  <a:cubicBezTo>
                    <a:pt x="803" y="3239"/>
                    <a:pt x="803" y="3087"/>
                    <a:pt x="794" y="2784"/>
                  </a:cubicBezTo>
                  <a:cubicBezTo>
                    <a:pt x="1116" y="2757"/>
                    <a:pt x="1276" y="2748"/>
                    <a:pt x="1597" y="2730"/>
                  </a:cubicBezTo>
                  <a:cubicBezTo>
                    <a:pt x="1678" y="2730"/>
                    <a:pt x="1740" y="2686"/>
                    <a:pt x="1785" y="2606"/>
                  </a:cubicBezTo>
                  <a:cubicBezTo>
                    <a:pt x="1829" y="2525"/>
                    <a:pt x="1856" y="2391"/>
                    <a:pt x="1847" y="2204"/>
                  </a:cubicBezTo>
                  <a:cubicBezTo>
                    <a:pt x="1847" y="2106"/>
                    <a:pt x="1838" y="2008"/>
                    <a:pt x="1820" y="1928"/>
                  </a:cubicBezTo>
                  <a:cubicBezTo>
                    <a:pt x="1802" y="1838"/>
                    <a:pt x="1785" y="1767"/>
                    <a:pt x="1767" y="1713"/>
                  </a:cubicBezTo>
                  <a:cubicBezTo>
                    <a:pt x="1365" y="1740"/>
                    <a:pt x="1169" y="1758"/>
                    <a:pt x="777" y="1812"/>
                  </a:cubicBezTo>
                  <a:cubicBezTo>
                    <a:pt x="768" y="1544"/>
                    <a:pt x="768" y="1410"/>
                    <a:pt x="759" y="1143"/>
                  </a:cubicBezTo>
                  <a:cubicBezTo>
                    <a:pt x="1133" y="1080"/>
                    <a:pt x="1321" y="1062"/>
                    <a:pt x="1695" y="1027"/>
                  </a:cubicBezTo>
                  <a:cubicBezTo>
                    <a:pt x="1776" y="1027"/>
                    <a:pt x="1838" y="982"/>
                    <a:pt x="1892" y="902"/>
                  </a:cubicBezTo>
                  <a:cubicBezTo>
                    <a:pt x="1936" y="812"/>
                    <a:pt x="1963" y="679"/>
                    <a:pt x="1963" y="491"/>
                  </a:cubicBezTo>
                  <a:cubicBezTo>
                    <a:pt x="1963" y="393"/>
                    <a:pt x="1954" y="295"/>
                    <a:pt x="1936" y="206"/>
                  </a:cubicBezTo>
                  <a:cubicBezTo>
                    <a:pt x="1918" y="126"/>
                    <a:pt x="1892" y="54"/>
                    <a:pt x="18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806300" y="1000575"/>
              <a:ext cx="69625" cy="119225"/>
            </a:xfrm>
            <a:custGeom>
              <a:avLst/>
              <a:gdLst/>
              <a:ahLst/>
              <a:cxnLst/>
              <a:rect l="l" t="t" r="r" b="b"/>
              <a:pathLst>
                <a:path w="2785" h="4769" extrusionOk="0">
                  <a:moveTo>
                    <a:pt x="1388" y="1048"/>
                  </a:moveTo>
                  <a:cubicBezTo>
                    <a:pt x="1396" y="1048"/>
                    <a:pt x="1403" y="1048"/>
                    <a:pt x="1410" y="1049"/>
                  </a:cubicBezTo>
                  <a:cubicBezTo>
                    <a:pt x="1598" y="1066"/>
                    <a:pt x="1749" y="1191"/>
                    <a:pt x="1847" y="1423"/>
                  </a:cubicBezTo>
                  <a:cubicBezTo>
                    <a:pt x="1955" y="1655"/>
                    <a:pt x="1999" y="1994"/>
                    <a:pt x="1990" y="2422"/>
                  </a:cubicBezTo>
                  <a:cubicBezTo>
                    <a:pt x="1981" y="2868"/>
                    <a:pt x="1928" y="3190"/>
                    <a:pt x="1812" y="3404"/>
                  </a:cubicBezTo>
                  <a:cubicBezTo>
                    <a:pt x="1705" y="3627"/>
                    <a:pt x="1562" y="3725"/>
                    <a:pt x="1375" y="3725"/>
                  </a:cubicBezTo>
                  <a:cubicBezTo>
                    <a:pt x="1196" y="3716"/>
                    <a:pt x="1062" y="3609"/>
                    <a:pt x="955" y="3377"/>
                  </a:cubicBezTo>
                  <a:cubicBezTo>
                    <a:pt x="848" y="3154"/>
                    <a:pt x="795" y="2815"/>
                    <a:pt x="795" y="2360"/>
                  </a:cubicBezTo>
                  <a:cubicBezTo>
                    <a:pt x="795" y="1905"/>
                    <a:pt x="857" y="1575"/>
                    <a:pt x="964" y="1352"/>
                  </a:cubicBezTo>
                  <a:cubicBezTo>
                    <a:pt x="1075" y="1147"/>
                    <a:pt x="1219" y="1048"/>
                    <a:pt x="1388" y="1048"/>
                  </a:cubicBezTo>
                  <a:close/>
                  <a:moveTo>
                    <a:pt x="1323" y="0"/>
                  </a:moveTo>
                  <a:cubicBezTo>
                    <a:pt x="1159" y="0"/>
                    <a:pt x="999" y="39"/>
                    <a:pt x="857" y="121"/>
                  </a:cubicBezTo>
                  <a:cubicBezTo>
                    <a:pt x="688" y="219"/>
                    <a:pt x="536" y="371"/>
                    <a:pt x="402" y="576"/>
                  </a:cubicBezTo>
                  <a:cubicBezTo>
                    <a:pt x="277" y="781"/>
                    <a:pt x="179" y="1031"/>
                    <a:pt x="108" y="1334"/>
                  </a:cubicBezTo>
                  <a:cubicBezTo>
                    <a:pt x="36" y="1637"/>
                    <a:pt x="1" y="1976"/>
                    <a:pt x="1" y="2369"/>
                  </a:cubicBezTo>
                  <a:cubicBezTo>
                    <a:pt x="10" y="2752"/>
                    <a:pt x="45" y="3091"/>
                    <a:pt x="117" y="3386"/>
                  </a:cubicBezTo>
                  <a:cubicBezTo>
                    <a:pt x="188" y="3680"/>
                    <a:pt x="277" y="3939"/>
                    <a:pt x="402" y="4144"/>
                  </a:cubicBezTo>
                  <a:cubicBezTo>
                    <a:pt x="527" y="4340"/>
                    <a:pt x="661" y="4501"/>
                    <a:pt x="830" y="4608"/>
                  </a:cubicBezTo>
                  <a:cubicBezTo>
                    <a:pt x="991" y="4715"/>
                    <a:pt x="1169" y="4769"/>
                    <a:pt x="1366" y="4769"/>
                  </a:cubicBezTo>
                  <a:cubicBezTo>
                    <a:pt x="1562" y="4769"/>
                    <a:pt x="1740" y="4715"/>
                    <a:pt x="1901" y="4617"/>
                  </a:cubicBezTo>
                  <a:cubicBezTo>
                    <a:pt x="2070" y="4519"/>
                    <a:pt x="2222" y="4367"/>
                    <a:pt x="2347" y="4180"/>
                  </a:cubicBezTo>
                  <a:cubicBezTo>
                    <a:pt x="2472" y="3992"/>
                    <a:pt x="2570" y="3752"/>
                    <a:pt x="2650" y="3475"/>
                  </a:cubicBezTo>
                  <a:cubicBezTo>
                    <a:pt x="2722" y="3198"/>
                    <a:pt x="2766" y="2877"/>
                    <a:pt x="2775" y="2512"/>
                  </a:cubicBezTo>
                  <a:cubicBezTo>
                    <a:pt x="2784" y="2155"/>
                    <a:pt x="2757" y="1825"/>
                    <a:pt x="2695" y="1530"/>
                  </a:cubicBezTo>
                  <a:cubicBezTo>
                    <a:pt x="2633" y="1236"/>
                    <a:pt x="2543" y="977"/>
                    <a:pt x="2418" y="763"/>
                  </a:cubicBezTo>
                  <a:cubicBezTo>
                    <a:pt x="2294" y="540"/>
                    <a:pt x="2151" y="362"/>
                    <a:pt x="1981" y="237"/>
                  </a:cubicBezTo>
                  <a:cubicBezTo>
                    <a:pt x="1812" y="103"/>
                    <a:pt x="1624" y="32"/>
                    <a:pt x="1419" y="5"/>
                  </a:cubicBezTo>
                  <a:cubicBezTo>
                    <a:pt x="1387" y="2"/>
                    <a:pt x="1355" y="0"/>
                    <a:pt x="1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3879225" y="1013125"/>
              <a:ext cx="83000" cy="105350"/>
            </a:xfrm>
            <a:custGeom>
              <a:avLst/>
              <a:gdLst/>
              <a:ahLst/>
              <a:cxnLst/>
              <a:rect l="l" t="t" r="r" b="b"/>
              <a:pathLst>
                <a:path w="3320" h="4214" extrusionOk="0">
                  <a:moveTo>
                    <a:pt x="292" y="0"/>
                  </a:moveTo>
                  <a:cubicBezTo>
                    <a:pt x="253" y="0"/>
                    <a:pt x="215" y="7"/>
                    <a:pt x="179" y="20"/>
                  </a:cubicBezTo>
                  <a:cubicBezTo>
                    <a:pt x="99" y="47"/>
                    <a:pt x="46" y="92"/>
                    <a:pt x="1" y="136"/>
                  </a:cubicBezTo>
                  <a:cubicBezTo>
                    <a:pt x="10" y="341"/>
                    <a:pt x="19" y="555"/>
                    <a:pt x="37" y="796"/>
                  </a:cubicBezTo>
                  <a:cubicBezTo>
                    <a:pt x="55" y="1037"/>
                    <a:pt x="72" y="1278"/>
                    <a:pt x="90" y="1528"/>
                  </a:cubicBezTo>
                  <a:cubicBezTo>
                    <a:pt x="108" y="1778"/>
                    <a:pt x="135" y="2027"/>
                    <a:pt x="162" y="2268"/>
                  </a:cubicBezTo>
                  <a:cubicBezTo>
                    <a:pt x="188" y="2518"/>
                    <a:pt x="206" y="2750"/>
                    <a:pt x="233" y="2955"/>
                  </a:cubicBezTo>
                  <a:cubicBezTo>
                    <a:pt x="260" y="3169"/>
                    <a:pt x="286" y="3348"/>
                    <a:pt x="313" y="3508"/>
                  </a:cubicBezTo>
                  <a:cubicBezTo>
                    <a:pt x="331" y="3678"/>
                    <a:pt x="358" y="3794"/>
                    <a:pt x="385" y="3874"/>
                  </a:cubicBezTo>
                  <a:cubicBezTo>
                    <a:pt x="411" y="3981"/>
                    <a:pt x="474" y="4061"/>
                    <a:pt x="581" y="4115"/>
                  </a:cubicBezTo>
                  <a:cubicBezTo>
                    <a:pt x="679" y="4177"/>
                    <a:pt x="795" y="4204"/>
                    <a:pt x="920" y="4204"/>
                  </a:cubicBezTo>
                  <a:cubicBezTo>
                    <a:pt x="1027" y="4204"/>
                    <a:pt x="1116" y="4186"/>
                    <a:pt x="1205" y="4151"/>
                  </a:cubicBezTo>
                  <a:cubicBezTo>
                    <a:pt x="1295" y="4115"/>
                    <a:pt x="1357" y="4070"/>
                    <a:pt x="1402" y="4008"/>
                  </a:cubicBezTo>
                  <a:cubicBezTo>
                    <a:pt x="1437" y="3838"/>
                    <a:pt x="1491" y="3633"/>
                    <a:pt x="1535" y="3392"/>
                  </a:cubicBezTo>
                  <a:cubicBezTo>
                    <a:pt x="1589" y="3143"/>
                    <a:pt x="1642" y="2902"/>
                    <a:pt x="1687" y="2661"/>
                  </a:cubicBezTo>
                  <a:cubicBezTo>
                    <a:pt x="1723" y="2928"/>
                    <a:pt x="1758" y="3169"/>
                    <a:pt x="1794" y="3383"/>
                  </a:cubicBezTo>
                  <a:cubicBezTo>
                    <a:pt x="1830" y="3597"/>
                    <a:pt x="1865" y="3785"/>
                    <a:pt x="1901" y="3936"/>
                  </a:cubicBezTo>
                  <a:cubicBezTo>
                    <a:pt x="1910" y="4026"/>
                    <a:pt x="1964" y="4097"/>
                    <a:pt x="2062" y="4142"/>
                  </a:cubicBezTo>
                  <a:cubicBezTo>
                    <a:pt x="2151" y="4186"/>
                    <a:pt x="2258" y="4213"/>
                    <a:pt x="2392" y="4213"/>
                  </a:cubicBezTo>
                  <a:cubicBezTo>
                    <a:pt x="2499" y="4213"/>
                    <a:pt x="2597" y="4204"/>
                    <a:pt x="2695" y="4168"/>
                  </a:cubicBezTo>
                  <a:cubicBezTo>
                    <a:pt x="2793" y="4142"/>
                    <a:pt x="2874" y="4106"/>
                    <a:pt x="2900" y="4070"/>
                  </a:cubicBezTo>
                  <a:cubicBezTo>
                    <a:pt x="2936" y="4017"/>
                    <a:pt x="2963" y="3901"/>
                    <a:pt x="2998" y="3785"/>
                  </a:cubicBezTo>
                  <a:cubicBezTo>
                    <a:pt x="3034" y="3660"/>
                    <a:pt x="3061" y="3526"/>
                    <a:pt x="3097" y="3383"/>
                  </a:cubicBezTo>
                  <a:cubicBezTo>
                    <a:pt x="3123" y="3241"/>
                    <a:pt x="3159" y="3089"/>
                    <a:pt x="3186" y="2937"/>
                  </a:cubicBezTo>
                  <a:cubicBezTo>
                    <a:pt x="3213" y="2786"/>
                    <a:pt x="3239" y="2643"/>
                    <a:pt x="3257" y="2509"/>
                  </a:cubicBezTo>
                  <a:cubicBezTo>
                    <a:pt x="3275" y="2375"/>
                    <a:pt x="3293" y="2250"/>
                    <a:pt x="3302" y="2143"/>
                  </a:cubicBezTo>
                  <a:cubicBezTo>
                    <a:pt x="3320" y="2036"/>
                    <a:pt x="3320" y="1956"/>
                    <a:pt x="3320" y="1894"/>
                  </a:cubicBezTo>
                  <a:cubicBezTo>
                    <a:pt x="3320" y="1778"/>
                    <a:pt x="3284" y="1679"/>
                    <a:pt x="3221" y="1581"/>
                  </a:cubicBezTo>
                  <a:cubicBezTo>
                    <a:pt x="3150" y="1483"/>
                    <a:pt x="3070" y="1394"/>
                    <a:pt x="2981" y="1332"/>
                  </a:cubicBezTo>
                  <a:cubicBezTo>
                    <a:pt x="2874" y="1251"/>
                    <a:pt x="2767" y="1216"/>
                    <a:pt x="2668" y="1216"/>
                  </a:cubicBezTo>
                  <a:cubicBezTo>
                    <a:pt x="2651" y="1394"/>
                    <a:pt x="2633" y="1564"/>
                    <a:pt x="2606" y="1733"/>
                  </a:cubicBezTo>
                  <a:cubicBezTo>
                    <a:pt x="2588" y="1903"/>
                    <a:pt x="2570" y="2072"/>
                    <a:pt x="2543" y="2250"/>
                  </a:cubicBezTo>
                  <a:cubicBezTo>
                    <a:pt x="2526" y="2420"/>
                    <a:pt x="2508" y="2607"/>
                    <a:pt x="2481" y="2786"/>
                  </a:cubicBezTo>
                  <a:cubicBezTo>
                    <a:pt x="2454" y="2973"/>
                    <a:pt x="2428" y="3169"/>
                    <a:pt x="2401" y="3383"/>
                  </a:cubicBezTo>
                  <a:cubicBezTo>
                    <a:pt x="2392" y="3383"/>
                    <a:pt x="2383" y="3383"/>
                    <a:pt x="2374" y="3374"/>
                  </a:cubicBezTo>
                  <a:cubicBezTo>
                    <a:pt x="2356" y="3250"/>
                    <a:pt x="2338" y="3134"/>
                    <a:pt x="2320" y="3009"/>
                  </a:cubicBezTo>
                  <a:cubicBezTo>
                    <a:pt x="2294" y="2893"/>
                    <a:pt x="2276" y="2768"/>
                    <a:pt x="2258" y="2643"/>
                  </a:cubicBezTo>
                  <a:cubicBezTo>
                    <a:pt x="2231" y="2527"/>
                    <a:pt x="2213" y="2393"/>
                    <a:pt x="2187" y="2259"/>
                  </a:cubicBezTo>
                  <a:cubicBezTo>
                    <a:pt x="2169" y="2117"/>
                    <a:pt x="2142" y="1965"/>
                    <a:pt x="2115" y="1804"/>
                  </a:cubicBezTo>
                  <a:cubicBezTo>
                    <a:pt x="2106" y="1706"/>
                    <a:pt x="2062" y="1617"/>
                    <a:pt x="1990" y="1546"/>
                  </a:cubicBezTo>
                  <a:cubicBezTo>
                    <a:pt x="1910" y="1465"/>
                    <a:pt x="1812" y="1394"/>
                    <a:pt x="1696" y="1349"/>
                  </a:cubicBezTo>
                  <a:cubicBezTo>
                    <a:pt x="1634" y="1323"/>
                    <a:pt x="1562" y="1314"/>
                    <a:pt x="1500" y="1314"/>
                  </a:cubicBezTo>
                  <a:cubicBezTo>
                    <a:pt x="1428" y="1314"/>
                    <a:pt x="1384" y="1323"/>
                    <a:pt x="1348" y="1332"/>
                  </a:cubicBezTo>
                  <a:cubicBezTo>
                    <a:pt x="1312" y="1537"/>
                    <a:pt x="1286" y="1715"/>
                    <a:pt x="1250" y="1867"/>
                  </a:cubicBezTo>
                  <a:cubicBezTo>
                    <a:pt x="1223" y="2027"/>
                    <a:pt x="1187" y="2170"/>
                    <a:pt x="1161" y="2313"/>
                  </a:cubicBezTo>
                  <a:cubicBezTo>
                    <a:pt x="1134" y="2456"/>
                    <a:pt x="1107" y="2589"/>
                    <a:pt x="1072" y="2732"/>
                  </a:cubicBezTo>
                  <a:cubicBezTo>
                    <a:pt x="1045" y="2866"/>
                    <a:pt x="1018" y="3027"/>
                    <a:pt x="991" y="3187"/>
                  </a:cubicBezTo>
                  <a:lnTo>
                    <a:pt x="964" y="3187"/>
                  </a:lnTo>
                  <a:cubicBezTo>
                    <a:pt x="956" y="3125"/>
                    <a:pt x="956" y="3044"/>
                    <a:pt x="947" y="2946"/>
                  </a:cubicBezTo>
                  <a:cubicBezTo>
                    <a:pt x="947" y="2839"/>
                    <a:pt x="938" y="2696"/>
                    <a:pt x="920" y="2500"/>
                  </a:cubicBezTo>
                  <a:cubicBezTo>
                    <a:pt x="911" y="2313"/>
                    <a:pt x="893" y="2072"/>
                    <a:pt x="875" y="1769"/>
                  </a:cubicBezTo>
                  <a:cubicBezTo>
                    <a:pt x="857" y="1465"/>
                    <a:pt x="831" y="1091"/>
                    <a:pt x="804" y="627"/>
                  </a:cubicBezTo>
                  <a:cubicBezTo>
                    <a:pt x="786" y="457"/>
                    <a:pt x="750" y="315"/>
                    <a:pt x="679" y="216"/>
                  </a:cubicBezTo>
                  <a:cubicBezTo>
                    <a:pt x="617" y="118"/>
                    <a:pt x="527" y="56"/>
                    <a:pt x="411" y="20"/>
                  </a:cubicBezTo>
                  <a:cubicBezTo>
                    <a:pt x="371" y="7"/>
                    <a:pt x="331" y="0"/>
                    <a:pt x="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3672050" y="1407975"/>
              <a:ext cx="245125" cy="255625"/>
            </a:xfrm>
            <a:custGeom>
              <a:avLst/>
              <a:gdLst/>
              <a:ahLst/>
              <a:cxnLst/>
              <a:rect l="l" t="t" r="r" b="b"/>
              <a:pathLst>
                <a:path w="9805" h="10225" extrusionOk="0">
                  <a:moveTo>
                    <a:pt x="5735" y="0"/>
                  </a:moveTo>
                  <a:cubicBezTo>
                    <a:pt x="5410" y="0"/>
                    <a:pt x="5061" y="76"/>
                    <a:pt x="4684" y="239"/>
                  </a:cubicBezTo>
                  <a:cubicBezTo>
                    <a:pt x="0" y="2273"/>
                    <a:pt x="839" y="9821"/>
                    <a:pt x="839" y="9821"/>
                  </a:cubicBezTo>
                  <a:cubicBezTo>
                    <a:pt x="2373" y="10124"/>
                    <a:pt x="3881" y="10225"/>
                    <a:pt x="5209" y="10225"/>
                  </a:cubicBezTo>
                  <a:cubicBezTo>
                    <a:pt x="7866" y="10225"/>
                    <a:pt x="9805" y="9821"/>
                    <a:pt x="9805" y="9821"/>
                  </a:cubicBezTo>
                  <a:cubicBezTo>
                    <a:pt x="9805" y="9821"/>
                    <a:pt x="9435" y="0"/>
                    <a:pt x="5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3851650" y="1467475"/>
              <a:ext cx="106350" cy="60950"/>
            </a:xfrm>
            <a:custGeom>
              <a:avLst/>
              <a:gdLst/>
              <a:ahLst/>
              <a:cxnLst/>
              <a:rect l="l" t="t" r="r" b="b"/>
              <a:pathLst>
                <a:path w="4254" h="2438" extrusionOk="0">
                  <a:moveTo>
                    <a:pt x="3825" y="0"/>
                  </a:moveTo>
                  <a:cubicBezTo>
                    <a:pt x="3825" y="0"/>
                    <a:pt x="3058" y="794"/>
                    <a:pt x="1425" y="1339"/>
                  </a:cubicBezTo>
                  <a:cubicBezTo>
                    <a:pt x="1" y="1811"/>
                    <a:pt x="2466" y="2438"/>
                    <a:pt x="3761" y="2438"/>
                  </a:cubicBezTo>
                  <a:cubicBezTo>
                    <a:pt x="3958" y="2438"/>
                    <a:pt x="4128" y="2423"/>
                    <a:pt x="4253" y="2391"/>
                  </a:cubicBezTo>
                  <a:cubicBezTo>
                    <a:pt x="4253" y="2391"/>
                    <a:pt x="4110" y="1107"/>
                    <a:pt x="38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3652200" y="1464575"/>
              <a:ext cx="106325" cy="63850"/>
            </a:xfrm>
            <a:custGeom>
              <a:avLst/>
              <a:gdLst/>
              <a:ahLst/>
              <a:cxnLst/>
              <a:rect l="l" t="t" r="r" b="b"/>
              <a:pathLst>
                <a:path w="4253" h="2554" extrusionOk="0">
                  <a:moveTo>
                    <a:pt x="420" y="0"/>
                  </a:moveTo>
                  <a:cubicBezTo>
                    <a:pt x="134" y="1107"/>
                    <a:pt x="0" y="2507"/>
                    <a:pt x="0" y="2507"/>
                  </a:cubicBezTo>
                  <a:cubicBezTo>
                    <a:pt x="125" y="2539"/>
                    <a:pt x="295" y="2554"/>
                    <a:pt x="493" y="2554"/>
                  </a:cubicBezTo>
                  <a:cubicBezTo>
                    <a:pt x="1787" y="2554"/>
                    <a:pt x="4253" y="1927"/>
                    <a:pt x="2828" y="1455"/>
                  </a:cubicBezTo>
                  <a:cubicBezTo>
                    <a:pt x="1196" y="910"/>
                    <a:pt x="420" y="0"/>
                    <a:pt x="4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17"/>
          <p:cNvGrpSpPr/>
          <p:nvPr/>
        </p:nvGrpSpPr>
        <p:grpSpPr>
          <a:xfrm rot="451217">
            <a:off x="7123429" y="812539"/>
            <a:ext cx="844851" cy="926765"/>
            <a:chOff x="4216000" y="3971375"/>
            <a:chExt cx="386750" cy="526575"/>
          </a:xfrm>
        </p:grpSpPr>
        <p:sp>
          <p:nvSpPr>
            <p:cNvPr id="202" name="Google Shape;202;p17"/>
            <p:cNvSpPr/>
            <p:nvPr/>
          </p:nvSpPr>
          <p:spPr>
            <a:xfrm>
              <a:off x="4216000" y="3971375"/>
              <a:ext cx="386750" cy="526575"/>
            </a:xfrm>
            <a:custGeom>
              <a:avLst/>
              <a:gdLst/>
              <a:ahLst/>
              <a:cxnLst/>
              <a:rect l="l" t="t" r="r" b="b"/>
              <a:pathLst>
                <a:path w="15470" h="21063" extrusionOk="0">
                  <a:moveTo>
                    <a:pt x="8431" y="0"/>
                  </a:moveTo>
                  <a:cubicBezTo>
                    <a:pt x="8324" y="0"/>
                    <a:pt x="8217" y="0"/>
                    <a:pt x="8110" y="9"/>
                  </a:cubicBezTo>
                  <a:lnTo>
                    <a:pt x="7700" y="9"/>
                  </a:lnTo>
                  <a:cubicBezTo>
                    <a:pt x="4649" y="90"/>
                    <a:pt x="4096" y="554"/>
                    <a:pt x="3908" y="705"/>
                  </a:cubicBezTo>
                  <a:cubicBezTo>
                    <a:pt x="3257" y="1249"/>
                    <a:pt x="2409" y="3230"/>
                    <a:pt x="1366" y="6611"/>
                  </a:cubicBezTo>
                  <a:cubicBezTo>
                    <a:pt x="991" y="7842"/>
                    <a:pt x="634" y="9118"/>
                    <a:pt x="411" y="10099"/>
                  </a:cubicBezTo>
                  <a:cubicBezTo>
                    <a:pt x="1" y="11839"/>
                    <a:pt x="72" y="12124"/>
                    <a:pt x="233" y="12401"/>
                  </a:cubicBezTo>
                  <a:cubicBezTo>
                    <a:pt x="590" y="12989"/>
                    <a:pt x="1419" y="13088"/>
                    <a:pt x="2864" y="13212"/>
                  </a:cubicBezTo>
                  <a:cubicBezTo>
                    <a:pt x="3275" y="13248"/>
                    <a:pt x="3694" y="13284"/>
                    <a:pt x="4015" y="13337"/>
                  </a:cubicBezTo>
                  <a:cubicBezTo>
                    <a:pt x="3953" y="14051"/>
                    <a:pt x="3444" y="15710"/>
                    <a:pt x="3123" y="16754"/>
                  </a:cubicBezTo>
                  <a:cubicBezTo>
                    <a:pt x="2338" y="19332"/>
                    <a:pt x="2106" y="20171"/>
                    <a:pt x="2508" y="20715"/>
                  </a:cubicBezTo>
                  <a:cubicBezTo>
                    <a:pt x="2677" y="20938"/>
                    <a:pt x="2927" y="21063"/>
                    <a:pt x="3195" y="21063"/>
                  </a:cubicBezTo>
                  <a:cubicBezTo>
                    <a:pt x="3230" y="21063"/>
                    <a:pt x="3257" y="21063"/>
                    <a:pt x="3293" y="21054"/>
                  </a:cubicBezTo>
                  <a:cubicBezTo>
                    <a:pt x="3498" y="21036"/>
                    <a:pt x="3783" y="21000"/>
                    <a:pt x="5469" y="19725"/>
                  </a:cubicBezTo>
                  <a:cubicBezTo>
                    <a:pt x="6433" y="18984"/>
                    <a:pt x="7628" y="18021"/>
                    <a:pt x="8842" y="16986"/>
                  </a:cubicBezTo>
                  <a:cubicBezTo>
                    <a:pt x="9189" y="16692"/>
                    <a:pt x="9546" y="16388"/>
                    <a:pt x="9894" y="16076"/>
                  </a:cubicBezTo>
                  <a:cubicBezTo>
                    <a:pt x="10064" y="15924"/>
                    <a:pt x="10242" y="15773"/>
                    <a:pt x="10412" y="15621"/>
                  </a:cubicBezTo>
                  <a:cubicBezTo>
                    <a:pt x="10581" y="15469"/>
                    <a:pt x="10751" y="15309"/>
                    <a:pt x="10920" y="15157"/>
                  </a:cubicBezTo>
                  <a:cubicBezTo>
                    <a:pt x="11090" y="15006"/>
                    <a:pt x="11259" y="14854"/>
                    <a:pt x="11420" y="14702"/>
                  </a:cubicBezTo>
                  <a:cubicBezTo>
                    <a:pt x="11589" y="14551"/>
                    <a:pt x="11750" y="14399"/>
                    <a:pt x="11910" y="14256"/>
                  </a:cubicBezTo>
                  <a:cubicBezTo>
                    <a:pt x="11982" y="14176"/>
                    <a:pt x="12062" y="14105"/>
                    <a:pt x="12142" y="14033"/>
                  </a:cubicBezTo>
                  <a:cubicBezTo>
                    <a:pt x="12294" y="13881"/>
                    <a:pt x="12446" y="13739"/>
                    <a:pt x="12588" y="13596"/>
                  </a:cubicBezTo>
                  <a:cubicBezTo>
                    <a:pt x="12740" y="13453"/>
                    <a:pt x="12883" y="13311"/>
                    <a:pt x="13017" y="13177"/>
                  </a:cubicBezTo>
                  <a:cubicBezTo>
                    <a:pt x="14988" y="11187"/>
                    <a:pt x="15470" y="10286"/>
                    <a:pt x="14926" y="9599"/>
                  </a:cubicBezTo>
                  <a:cubicBezTo>
                    <a:pt x="14685" y="9305"/>
                    <a:pt x="14310" y="9082"/>
                    <a:pt x="13775" y="8939"/>
                  </a:cubicBezTo>
                  <a:cubicBezTo>
                    <a:pt x="13588" y="8886"/>
                    <a:pt x="13364" y="8841"/>
                    <a:pt x="13124" y="8797"/>
                  </a:cubicBezTo>
                  <a:cubicBezTo>
                    <a:pt x="12981" y="8779"/>
                    <a:pt x="12838" y="8761"/>
                    <a:pt x="12669" y="8743"/>
                  </a:cubicBezTo>
                  <a:cubicBezTo>
                    <a:pt x="12517" y="8725"/>
                    <a:pt x="12365" y="8707"/>
                    <a:pt x="12205" y="8698"/>
                  </a:cubicBezTo>
                  <a:cubicBezTo>
                    <a:pt x="11875" y="8672"/>
                    <a:pt x="11545" y="8654"/>
                    <a:pt x="11286" y="8636"/>
                  </a:cubicBezTo>
                  <a:lnTo>
                    <a:pt x="10661" y="8609"/>
                  </a:lnTo>
                  <a:cubicBezTo>
                    <a:pt x="10545" y="8609"/>
                    <a:pt x="10438" y="8600"/>
                    <a:pt x="10331" y="8591"/>
                  </a:cubicBezTo>
                  <a:cubicBezTo>
                    <a:pt x="10331" y="8591"/>
                    <a:pt x="10456" y="8368"/>
                    <a:pt x="10519" y="8234"/>
                  </a:cubicBezTo>
                  <a:lnTo>
                    <a:pt x="10893" y="7548"/>
                  </a:lnTo>
                  <a:cubicBezTo>
                    <a:pt x="11143" y="7075"/>
                    <a:pt x="11446" y="6513"/>
                    <a:pt x="11741" y="5933"/>
                  </a:cubicBezTo>
                  <a:cubicBezTo>
                    <a:pt x="11803" y="5817"/>
                    <a:pt x="11857" y="5710"/>
                    <a:pt x="11919" y="5594"/>
                  </a:cubicBezTo>
                  <a:cubicBezTo>
                    <a:pt x="12107" y="5219"/>
                    <a:pt x="12276" y="4880"/>
                    <a:pt x="12428" y="4568"/>
                  </a:cubicBezTo>
                  <a:cubicBezTo>
                    <a:pt x="12588" y="4211"/>
                    <a:pt x="12740" y="3881"/>
                    <a:pt x="12865" y="3578"/>
                  </a:cubicBezTo>
                  <a:cubicBezTo>
                    <a:pt x="12892" y="3533"/>
                    <a:pt x="12910" y="3480"/>
                    <a:pt x="12936" y="3426"/>
                  </a:cubicBezTo>
                  <a:cubicBezTo>
                    <a:pt x="12999" y="3266"/>
                    <a:pt x="13052" y="3114"/>
                    <a:pt x="13106" y="2971"/>
                  </a:cubicBezTo>
                  <a:cubicBezTo>
                    <a:pt x="13186" y="2775"/>
                    <a:pt x="13249" y="2579"/>
                    <a:pt x="13293" y="2409"/>
                  </a:cubicBezTo>
                  <a:cubicBezTo>
                    <a:pt x="13347" y="2222"/>
                    <a:pt x="13382" y="2052"/>
                    <a:pt x="13409" y="1892"/>
                  </a:cubicBezTo>
                  <a:cubicBezTo>
                    <a:pt x="13427" y="1749"/>
                    <a:pt x="13436" y="1624"/>
                    <a:pt x="13427" y="1499"/>
                  </a:cubicBezTo>
                  <a:cubicBezTo>
                    <a:pt x="13418" y="1330"/>
                    <a:pt x="13382" y="1178"/>
                    <a:pt x="13320" y="1044"/>
                  </a:cubicBezTo>
                  <a:cubicBezTo>
                    <a:pt x="13257" y="919"/>
                    <a:pt x="13177" y="803"/>
                    <a:pt x="13079" y="714"/>
                  </a:cubicBezTo>
                  <a:cubicBezTo>
                    <a:pt x="13043" y="687"/>
                    <a:pt x="13008" y="661"/>
                    <a:pt x="12954" y="625"/>
                  </a:cubicBezTo>
                  <a:cubicBezTo>
                    <a:pt x="12945" y="616"/>
                    <a:pt x="12936" y="607"/>
                    <a:pt x="12918" y="607"/>
                  </a:cubicBezTo>
                  <a:cubicBezTo>
                    <a:pt x="12901" y="589"/>
                    <a:pt x="12874" y="571"/>
                    <a:pt x="12847" y="562"/>
                  </a:cubicBezTo>
                  <a:lnTo>
                    <a:pt x="12802" y="536"/>
                  </a:lnTo>
                  <a:cubicBezTo>
                    <a:pt x="12785" y="527"/>
                    <a:pt x="12758" y="518"/>
                    <a:pt x="12731" y="500"/>
                  </a:cubicBezTo>
                  <a:cubicBezTo>
                    <a:pt x="12722" y="500"/>
                    <a:pt x="12704" y="491"/>
                    <a:pt x="12695" y="482"/>
                  </a:cubicBezTo>
                  <a:cubicBezTo>
                    <a:pt x="12678" y="473"/>
                    <a:pt x="12651" y="464"/>
                    <a:pt x="12624" y="455"/>
                  </a:cubicBezTo>
                  <a:lnTo>
                    <a:pt x="12579" y="438"/>
                  </a:lnTo>
                  <a:cubicBezTo>
                    <a:pt x="12562" y="429"/>
                    <a:pt x="12535" y="420"/>
                    <a:pt x="12517" y="420"/>
                  </a:cubicBezTo>
                  <a:lnTo>
                    <a:pt x="12463" y="402"/>
                  </a:lnTo>
                  <a:cubicBezTo>
                    <a:pt x="12437" y="393"/>
                    <a:pt x="12347" y="366"/>
                    <a:pt x="12347" y="366"/>
                  </a:cubicBezTo>
                  <a:cubicBezTo>
                    <a:pt x="12312" y="348"/>
                    <a:pt x="12267" y="339"/>
                    <a:pt x="12232" y="330"/>
                  </a:cubicBezTo>
                  <a:cubicBezTo>
                    <a:pt x="12232" y="330"/>
                    <a:pt x="12142" y="313"/>
                    <a:pt x="12098" y="295"/>
                  </a:cubicBezTo>
                  <a:lnTo>
                    <a:pt x="11973" y="268"/>
                  </a:lnTo>
                  <a:lnTo>
                    <a:pt x="11839" y="241"/>
                  </a:lnTo>
                  <a:lnTo>
                    <a:pt x="11696" y="223"/>
                  </a:lnTo>
                  <a:lnTo>
                    <a:pt x="11536" y="197"/>
                  </a:lnTo>
                  <a:lnTo>
                    <a:pt x="11339" y="170"/>
                  </a:lnTo>
                  <a:cubicBezTo>
                    <a:pt x="11241" y="152"/>
                    <a:pt x="11134" y="143"/>
                    <a:pt x="11027" y="125"/>
                  </a:cubicBezTo>
                  <a:lnTo>
                    <a:pt x="10849" y="107"/>
                  </a:lnTo>
                  <a:lnTo>
                    <a:pt x="10679" y="99"/>
                  </a:lnTo>
                  <a:lnTo>
                    <a:pt x="10501" y="81"/>
                  </a:lnTo>
                  <a:lnTo>
                    <a:pt x="10287" y="63"/>
                  </a:lnTo>
                  <a:cubicBezTo>
                    <a:pt x="10046" y="45"/>
                    <a:pt x="9787" y="36"/>
                    <a:pt x="9528" y="27"/>
                  </a:cubicBezTo>
                  <a:lnTo>
                    <a:pt x="9332" y="18"/>
                  </a:lnTo>
                  <a:lnTo>
                    <a:pt x="9100" y="9"/>
                  </a:lnTo>
                  <a:cubicBezTo>
                    <a:pt x="8877" y="9"/>
                    <a:pt x="8654" y="0"/>
                    <a:pt x="8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230500" y="3989975"/>
              <a:ext cx="363550" cy="489275"/>
            </a:xfrm>
            <a:custGeom>
              <a:avLst/>
              <a:gdLst/>
              <a:ahLst/>
              <a:cxnLst/>
              <a:rect l="l" t="t" r="r" b="b"/>
              <a:pathLst>
                <a:path w="14542" h="19571" extrusionOk="0">
                  <a:moveTo>
                    <a:pt x="7851" y="0"/>
                  </a:moveTo>
                  <a:cubicBezTo>
                    <a:pt x="6036" y="0"/>
                    <a:pt x="4231" y="172"/>
                    <a:pt x="3801" y="532"/>
                  </a:cubicBezTo>
                  <a:cubicBezTo>
                    <a:pt x="2632" y="1513"/>
                    <a:pt x="1" y="10782"/>
                    <a:pt x="286" y="11273"/>
                  </a:cubicBezTo>
                  <a:cubicBezTo>
                    <a:pt x="581" y="11764"/>
                    <a:pt x="3025" y="11666"/>
                    <a:pt x="3997" y="11960"/>
                  </a:cubicBezTo>
                  <a:cubicBezTo>
                    <a:pt x="4972" y="12244"/>
                    <a:pt x="1800" y="19570"/>
                    <a:pt x="2616" y="19570"/>
                  </a:cubicBezTo>
                  <a:cubicBezTo>
                    <a:pt x="2621" y="19570"/>
                    <a:pt x="2627" y="19570"/>
                    <a:pt x="2632" y="19570"/>
                  </a:cubicBezTo>
                  <a:cubicBezTo>
                    <a:pt x="3516" y="19471"/>
                    <a:pt x="14542" y="10301"/>
                    <a:pt x="13766" y="9319"/>
                  </a:cubicBezTo>
                  <a:cubicBezTo>
                    <a:pt x="12981" y="8347"/>
                    <a:pt x="8592" y="8829"/>
                    <a:pt x="8690" y="8347"/>
                  </a:cubicBezTo>
                  <a:cubicBezTo>
                    <a:pt x="8788" y="7856"/>
                    <a:pt x="12784" y="1219"/>
                    <a:pt x="12008" y="532"/>
                  </a:cubicBezTo>
                  <a:cubicBezTo>
                    <a:pt x="11610" y="183"/>
                    <a:pt x="9725" y="0"/>
                    <a:pt x="7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4296300" y="3990100"/>
              <a:ext cx="297750" cy="489125"/>
            </a:xfrm>
            <a:custGeom>
              <a:avLst/>
              <a:gdLst/>
              <a:ahLst/>
              <a:cxnLst/>
              <a:rect l="l" t="t" r="r" b="b"/>
              <a:pathLst>
                <a:path w="11910" h="19565" extrusionOk="0">
                  <a:moveTo>
                    <a:pt x="5238" y="0"/>
                  </a:moveTo>
                  <a:cubicBezTo>
                    <a:pt x="4993" y="0"/>
                    <a:pt x="4747" y="4"/>
                    <a:pt x="4505" y="10"/>
                  </a:cubicBezTo>
                  <a:cubicBezTo>
                    <a:pt x="5380" y="286"/>
                    <a:pt x="6263" y="545"/>
                    <a:pt x="6629" y="1134"/>
                  </a:cubicBezTo>
                  <a:cubicBezTo>
                    <a:pt x="7128" y="1928"/>
                    <a:pt x="2909" y="9359"/>
                    <a:pt x="3007" y="10055"/>
                  </a:cubicBezTo>
                  <a:cubicBezTo>
                    <a:pt x="3114" y="10742"/>
                    <a:pt x="4996" y="10055"/>
                    <a:pt x="5638" y="10795"/>
                  </a:cubicBezTo>
                  <a:cubicBezTo>
                    <a:pt x="6281" y="11536"/>
                    <a:pt x="411" y="18280"/>
                    <a:pt x="0" y="19565"/>
                  </a:cubicBezTo>
                  <a:cubicBezTo>
                    <a:pt x="884" y="19466"/>
                    <a:pt x="11910" y="10296"/>
                    <a:pt x="11134" y="9314"/>
                  </a:cubicBezTo>
                  <a:cubicBezTo>
                    <a:pt x="10349" y="8342"/>
                    <a:pt x="5960" y="8824"/>
                    <a:pt x="6058" y="8342"/>
                  </a:cubicBezTo>
                  <a:cubicBezTo>
                    <a:pt x="6156" y="7851"/>
                    <a:pt x="10152" y="1214"/>
                    <a:pt x="9376" y="527"/>
                  </a:cubicBezTo>
                  <a:cubicBezTo>
                    <a:pt x="8982" y="180"/>
                    <a:pt x="7109" y="0"/>
                    <a:pt x="5238" y="0"/>
                  </a:cubicBezTo>
                  <a:close/>
                </a:path>
              </a:pathLst>
            </a:custGeom>
            <a:solidFill>
              <a:srgbClr val="595959">
                <a:alpha val="16069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4364625" y="4163550"/>
              <a:ext cx="19250" cy="45800"/>
            </a:xfrm>
            <a:custGeom>
              <a:avLst/>
              <a:gdLst/>
              <a:ahLst/>
              <a:cxnLst/>
              <a:rect l="l" t="t" r="r" b="b"/>
              <a:pathLst>
                <a:path w="770" h="1832" extrusionOk="0">
                  <a:moveTo>
                    <a:pt x="677" y="1"/>
                  </a:moveTo>
                  <a:cubicBezTo>
                    <a:pt x="645" y="1"/>
                    <a:pt x="613" y="16"/>
                    <a:pt x="595" y="48"/>
                  </a:cubicBezTo>
                  <a:cubicBezTo>
                    <a:pt x="327" y="547"/>
                    <a:pt x="202" y="1154"/>
                    <a:pt x="24" y="1698"/>
                  </a:cubicBezTo>
                  <a:cubicBezTo>
                    <a:pt x="1" y="1774"/>
                    <a:pt x="69" y="1831"/>
                    <a:pt x="134" y="1831"/>
                  </a:cubicBezTo>
                  <a:cubicBezTo>
                    <a:pt x="169" y="1831"/>
                    <a:pt x="202" y="1815"/>
                    <a:pt x="220" y="1779"/>
                  </a:cubicBezTo>
                  <a:cubicBezTo>
                    <a:pt x="488" y="1270"/>
                    <a:pt x="729" y="663"/>
                    <a:pt x="764" y="93"/>
                  </a:cubicBezTo>
                  <a:cubicBezTo>
                    <a:pt x="770" y="34"/>
                    <a:pt x="724" y="1"/>
                    <a:pt x="677" y="1"/>
                  </a:cubicBezTo>
                  <a:close/>
                </a:path>
              </a:pathLst>
            </a:custGeom>
            <a:solidFill>
              <a:srgbClr val="FFFFFF">
                <a:alpha val="37950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4375850" y="4277300"/>
              <a:ext cx="42225" cy="75575"/>
            </a:xfrm>
            <a:custGeom>
              <a:avLst/>
              <a:gdLst/>
              <a:ahLst/>
              <a:cxnLst/>
              <a:rect l="l" t="t" r="r" b="b"/>
              <a:pathLst>
                <a:path w="1689" h="3023" extrusionOk="0">
                  <a:moveTo>
                    <a:pt x="1568" y="1"/>
                  </a:moveTo>
                  <a:cubicBezTo>
                    <a:pt x="1525" y="1"/>
                    <a:pt x="1479" y="23"/>
                    <a:pt x="1457" y="74"/>
                  </a:cubicBezTo>
                  <a:cubicBezTo>
                    <a:pt x="1092" y="1065"/>
                    <a:pt x="422" y="1912"/>
                    <a:pt x="30" y="2902"/>
                  </a:cubicBezTo>
                  <a:cubicBezTo>
                    <a:pt x="1" y="2972"/>
                    <a:pt x="66" y="3023"/>
                    <a:pt x="130" y="3023"/>
                  </a:cubicBezTo>
                  <a:cubicBezTo>
                    <a:pt x="165" y="3023"/>
                    <a:pt x="199" y="3008"/>
                    <a:pt x="217" y="2974"/>
                  </a:cubicBezTo>
                  <a:cubicBezTo>
                    <a:pt x="708" y="2028"/>
                    <a:pt x="1332" y="1154"/>
                    <a:pt x="1662" y="128"/>
                  </a:cubicBezTo>
                  <a:cubicBezTo>
                    <a:pt x="1689" y="49"/>
                    <a:pt x="1631" y="1"/>
                    <a:pt x="1568" y="1"/>
                  </a:cubicBezTo>
                  <a:close/>
                </a:path>
              </a:pathLst>
            </a:custGeom>
            <a:solidFill>
              <a:srgbClr val="FFFFFF">
                <a:alpha val="37950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4282275" y="4032475"/>
              <a:ext cx="50625" cy="104275"/>
            </a:xfrm>
            <a:custGeom>
              <a:avLst/>
              <a:gdLst/>
              <a:ahLst/>
              <a:cxnLst/>
              <a:rect l="l" t="t" r="r" b="b"/>
              <a:pathLst>
                <a:path w="2025" h="4171" extrusionOk="0">
                  <a:moveTo>
                    <a:pt x="1471" y="1"/>
                  </a:moveTo>
                  <a:cubicBezTo>
                    <a:pt x="1453" y="1"/>
                    <a:pt x="1436" y="10"/>
                    <a:pt x="1418" y="28"/>
                  </a:cubicBezTo>
                  <a:cubicBezTo>
                    <a:pt x="1329" y="161"/>
                    <a:pt x="1320" y="429"/>
                    <a:pt x="1275" y="590"/>
                  </a:cubicBezTo>
                  <a:cubicBezTo>
                    <a:pt x="1150" y="991"/>
                    <a:pt x="1007" y="1392"/>
                    <a:pt x="856" y="1794"/>
                  </a:cubicBezTo>
                  <a:cubicBezTo>
                    <a:pt x="579" y="2534"/>
                    <a:pt x="294" y="3266"/>
                    <a:pt x="35" y="4015"/>
                  </a:cubicBezTo>
                  <a:cubicBezTo>
                    <a:pt x="0" y="4102"/>
                    <a:pt x="79" y="4171"/>
                    <a:pt x="155" y="4171"/>
                  </a:cubicBezTo>
                  <a:cubicBezTo>
                    <a:pt x="196" y="4171"/>
                    <a:pt x="236" y="4151"/>
                    <a:pt x="258" y="4104"/>
                  </a:cubicBezTo>
                  <a:cubicBezTo>
                    <a:pt x="481" y="3676"/>
                    <a:pt x="2024" y="135"/>
                    <a:pt x="1471" y="1"/>
                  </a:cubicBezTo>
                  <a:close/>
                </a:path>
              </a:pathLst>
            </a:custGeom>
            <a:solidFill>
              <a:srgbClr val="FFFFFF">
                <a:alpha val="37950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4270400" y="4150375"/>
              <a:ext cx="16750" cy="29275"/>
            </a:xfrm>
            <a:custGeom>
              <a:avLst/>
              <a:gdLst/>
              <a:ahLst/>
              <a:cxnLst/>
              <a:rect l="l" t="t" r="r" b="b"/>
              <a:pathLst>
                <a:path w="670" h="1171" extrusionOk="0">
                  <a:moveTo>
                    <a:pt x="522" y="1"/>
                  </a:moveTo>
                  <a:cubicBezTo>
                    <a:pt x="494" y="1"/>
                    <a:pt x="467" y="12"/>
                    <a:pt x="448" y="40"/>
                  </a:cubicBezTo>
                  <a:cubicBezTo>
                    <a:pt x="216" y="325"/>
                    <a:pt x="180" y="682"/>
                    <a:pt x="37" y="1012"/>
                  </a:cubicBezTo>
                  <a:cubicBezTo>
                    <a:pt x="0" y="1098"/>
                    <a:pt x="65" y="1171"/>
                    <a:pt x="134" y="1171"/>
                  </a:cubicBezTo>
                  <a:cubicBezTo>
                    <a:pt x="166" y="1171"/>
                    <a:pt x="199" y="1156"/>
                    <a:pt x="225" y="1119"/>
                  </a:cubicBezTo>
                  <a:cubicBezTo>
                    <a:pt x="439" y="825"/>
                    <a:pt x="528" y="486"/>
                    <a:pt x="644" y="156"/>
                  </a:cubicBezTo>
                  <a:cubicBezTo>
                    <a:pt x="670" y="78"/>
                    <a:pt x="593" y="1"/>
                    <a:pt x="522" y="1"/>
                  </a:cubicBezTo>
                  <a:close/>
                </a:path>
              </a:pathLst>
            </a:custGeom>
            <a:solidFill>
              <a:srgbClr val="FFFFFF">
                <a:alpha val="37950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4336925" y="4302750"/>
              <a:ext cx="22950" cy="57875"/>
            </a:xfrm>
            <a:custGeom>
              <a:avLst/>
              <a:gdLst/>
              <a:ahLst/>
              <a:cxnLst/>
              <a:rect l="l" t="t" r="r" b="b"/>
              <a:pathLst>
                <a:path w="918" h="2315" extrusionOk="0">
                  <a:moveTo>
                    <a:pt x="688" y="1"/>
                  </a:moveTo>
                  <a:cubicBezTo>
                    <a:pt x="664" y="1"/>
                    <a:pt x="641" y="12"/>
                    <a:pt x="632" y="38"/>
                  </a:cubicBezTo>
                  <a:cubicBezTo>
                    <a:pt x="507" y="305"/>
                    <a:pt x="516" y="671"/>
                    <a:pt x="445" y="965"/>
                  </a:cubicBezTo>
                  <a:cubicBezTo>
                    <a:pt x="356" y="1358"/>
                    <a:pt x="222" y="1777"/>
                    <a:pt x="44" y="2143"/>
                  </a:cubicBezTo>
                  <a:cubicBezTo>
                    <a:pt x="1" y="2235"/>
                    <a:pt x="76" y="2314"/>
                    <a:pt x="153" y="2314"/>
                  </a:cubicBezTo>
                  <a:cubicBezTo>
                    <a:pt x="188" y="2314"/>
                    <a:pt x="224" y="2298"/>
                    <a:pt x="249" y="2259"/>
                  </a:cubicBezTo>
                  <a:cubicBezTo>
                    <a:pt x="499" y="1884"/>
                    <a:pt x="632" y="1483"/>
                    <a:pt x="739" y="1046"/>
                  </a:cubicBezTo>
                  <a:cubicBezTo>
                    <a:pt x="802" y="760"/>
                    <a:pt x="918" y="296"/>
                    <a:pt x="757" y="38"/>
                  </a:cubicBezTo>
                  <a:cubicBezTo>
                    <a:pt x="743" y="14"/>
                    <a:pt x="715" y="1"/>
                    <a:pt x="688" y="1"/>
                  </a:cubicBezTo>
                  <a:close/>
                </a:path>
              </a:pathLst>
            </a:custGeom>
            <a:solidFill>
              <a:srgbClr val="FFFFFF">
                <a:alpha val="37950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4325725" y="4039700"/>
              <a:ext cx="28800" cy="59275"/>
            </a:xfrm>
            <a:custGeom>
              <a:avLst/>
              <a:gdLst/>
              <a:ahLst/>
              <a:cxnLst/>
              <a:rect l="l" t="t" r="r" b="b"/>
              <a:pathLst>
                <a:path w="1152" h="2371" extrusionOk="0">
                  <a:moveTo>
                    <a:pt x="682" y="0"/>
                  </a:moveTo>
                  <a:cubicBezTo>
                    <a:pt x="508" y="0"/>
                    <a:pt x="325" y="106"/>
                    <a:pt x="260" y="292"/>
                  </a:cubicBezTo>
                  <a:cubicBezTo>
                    <a:pt x="117" y="720"/>
                    <a:pt x="99" y="1219"/>
                    <a:pt x="37" y="1674"/>
                  </a:cubicBezTo>
                  <a:cubicBezTo>
                    <a:pt x="1" y="1969"/>
                    <a:pt x="108" y="2263"/>
                    <a:pt x="420" y="2352"/>
                  </a:cubicBezTo>
                  <a:cubicBezTo>
                    <a:pt x="466" y="2364"/>
                    <a:pt x="512" y="2370"/>
                    <a:pt x="557" y="2370"/>
                  </a:cubicBezTo>
                  <a:cubicBezTo>
                    <a:pt x="851" y="2370"/>
                    <a:pt x="1124" y="2134"/>
                    <a:pt x="1116" y="1817"/>
                  </a:cubicBezTo>
                  <a:cubicBezTo>
                    <a:pt x="1107" y="1318"/>
                    <a:pt x="1152" y="782"/>
                    <a:pt x="1045" y="292"/>
                  </a:cubicBezTo>
                  <a:cubicBezTo>
                    <a:pt x="998" y="90"/>
                    <a:pt x="844" y="0"/>
                    <a:pt x="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4426100" y="4039700"/>
              <a:ext cx="28800" cy="59275"/>
            </a:xfrm>
            <a:custGeom>
              <a:avLst/>
              <a:gdLst/>
              <a:ahLst/>
              <a:cxnLst/>
              <a:rect l="l" t="t" r="r" b="b"/>
              <a:pathLst>
                <a:path w="1152" h="2371" extrusionOk="0">
                  <a:moveTo>
                    <a:pt x="682" y="0"/>
                  </a:moveTo>
                  <a:cubicBezTo>
                    <a:pt x="507" y="0"/>
                    <a:pt x="324" y="106"/>
                    <a:pt x="259" y="292"/>
                  </a:cubicBezTo>
                  <a:cubicBezTo>
                    <a:pt x="116" y="720"/>
                    <a:pt x="99" y="1219"/>
                    <a:pt x="36" y="1674"/>
                  </a:cubicBezTo>
                  <a:cubicBezTo>
                    <a:pt x="0" y="1969"/>
                    <a:pt x="107" y="2263"/>
                    <a:pt x="420" y="2352"/>
                  </a:cubicBezTo>
                  <a:cubicBezTo>
                    <a:pt x="465" y="2364"/>
                    <a:pt x="511" y="2370"/>
                    <a:pt x="557" y="2370"/>
                  </a:cubicBezTo>
                  <a:cubicBezTo>
                    <a:pt x="850" y="2370"/>
                    <a:pt x="1123" y="2134"/>
                    <a:pt x="1116" y="1817"/>
                  </a:cubicBezTo>
                  <a:cubicBezTo>
                    <a:pt x="1107" y="1318"/>
                    <a:pt x="1151" y="782"/>
                    <a:pt x="1044" y="292"/>
                  </a:cubicBezTo>
                  <a:cubicBezTo>
                    <a:pt x="997" y="90"/>
                    <a:pt x="843" y="0"/>
                    <a:pt x="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4431225" y="4051225"/>
              <a:ext cx="14525" cy="11175"/>
            </a:xfrm>
            <a:custGeom>
              <a:avLst/>
              <a:gdLst/>
              <a:ahLst/>
              <a:cxnLst/>
              <a:rect l="l" t="t" r="r" b="b"/>
              <a:pathLst>
                <a:path w="581" h="447" extrusionOk="0">
                  <a:moveTo>
                    <a:pt x="286" y="0"/>
                  </a:moveTo>
                  <a:cubicBezTo>
                    <a:pt x="1" y="0"/>
                    <a:pt x="1" y="446"/>
                    <a:pt x="286" y="446"/>
                  </a:cubicBezTo>
                  <a:cubicBezTo>
                    <a:pt x="580" y="446"/>
                    <a:pt x="580" y="0"/>
                    <a:pt x="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4330875" y="4051875"/>
              <a:ext cx="14500" cy="11175"/>
            </a:xfrm>
            <a:custGeom>
              <a:avLst/>
              <a:gdLst/>
              <a:ahLst/>
              <a:cxnLst/>
              <a:rect l="l" t="t" r="r" b="b"/>
              <a:pathLst>
                <a:path w="580" h="447" extrusionOk="0">
                  <a:moveTo>
                    <a:pt x="286" y="1"/>
                  </a:moveTo>
                  <a:cubicBezTo>
                    <a:pt x="0" y="1"/>
                    <a:pt x="0" y="447"/>
                    <a:pt x="286" y="447"/>
                  </a:cubicBezTo>
                  <a:cubicBezTo>
                    <a:pt x="580" y="447"/>
                    <a:pt x="580" y="1"/>
                    <a:pt x="2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4366150" y="4108150"/>
              <a:ext cx="47350" cy="22475"/>
            </a:xfrm>
            <a:custGeom>
              <a:avLst/>
              <a:gdLst/>
              <a:ahLst/>
              <a:cxnLst/>
              <a:rect l="l" t="t" r="r" b="b"/>
              <a:pathLst>
                <a:path w="1894" h="899" extrusionOk="0">
                  <a:moveTo>
                    <a:pt x="1724" y="1"/>
                  </a:moveTo>
                  <a:cubicBezTo>
                    <a:pt x="1683" y="1"/>
                    <a:pt x="1638" y="21"/>
                    <a:pt x="1604" y="69"/>
                  </a:cubicBezTo>
                  <a:cubicBezTo>
                    <a:pt x="1444" y="283"/>
                    <a:pt x="1185" y="444"/>
                    <a:pt x="926" y="524"/>
                  </a:cubicBezTo>
                  <a:cubicBezTo>
                    <a:pt x="841" y="551"/>
                    <a:pt x="759" y="561"/>
                    <a:pt x="679" y="561"/>
                  </a:cubicBezTo>
                  <a:cubicBezTo>
                    <a:pt x="492" y="561"/>
                    <a:pt x="314" y="507"/>
                    <a:pt x="115" y="489"/>
                  </a:cubicBezTo>
                  <a:cubicBezTo>
                    <a:pt x="112" y="488"/>
                    <a:pt x="109" y="488"/>
                    <a:pt x="106" y="488"/>
                  </a:cubicBezTo>
                  <a:cubicBezTo>
                    <a:pt x="47" y="488"/>
                    <a:pt x="1" y="571"/>
                    <a:pt x="43" y="622"/>
                  </a:cubicBezTo>
                  <a:cubicBezTo>
                    <a:pt x="190" y="818"/>
                    <a:pt x="468" y="899"/>
                    <a:pt x="728" y="899"/>
                  </a:cubicBezTo>
                  <a:cubicBezTo>
                    <a:pt x="799" y="899"/>
                    <a:pt x="870" y="893"/>
                    <a:pt x="935" y="881"/>
                  </a:cubicBezTo>
                  <a:cubicBezTo>
                    <a:pt x="1355" y="810"/>
                    <a:pt x="1667" y="596"/>
                    <a:pt x="1845" y="203"/>
                  </a:cubicBezTo>
                  <a:cubicBezTo>
                    <a:pt x="1894" y="94"/>
                    <a:pt x="1814" y="1"/>
                    <a:pt x="1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4431775" y="4106900"/>
              <a:ext cx="19625" cy="12775"/>
            </a:xfrm>
            <a:custGeom>
              <a:avLst/>
              <a:gdLst/>
              <a:ahLst/>
              <a:cxnLst/>
              <a:rect l="l" t="t" r="r" b="b"/>
              <a:pathLst>
                <a:path w="785" h="511" extrusionOk="0">
                  <a:moveTo>
                    <a:pt x="624" y="0"/>
                  </a:moveTo>
                  <a:cubicBezTo>
                    <a:pt x="615" y="0"/>
                    <a:pt x="605" y="1"/>
                    <a:pt x="594" y="3"/>
                  </a:cubicBezTo>
                  <a:cubicBezTo>
                    <a:pt x="496" y="30"/>
                    <a:pt x="398" y="75"/>
                    <a:pt x="309" y="128"/>
                  </a:cubicBezTo>
                  <a:cubicBezTo>
                    <a:pt x="273" y="164"/>
                    <a:pt x="228" y="191"/>
                    <a:pt x="184" y="217"/>
                  </a:cubicBezTo>
                  <a:cubicBezTo>
                    <a:pt x="175" y="226"/>
                    <a:pt x="166" y="226"/>
                    <a:pt x="157" y="235"/>
                  </a:cubicBezTo>
                  <a:cubicBezTo>
                    <a:pt x="151" y="234"/>
                    <a:pt x="145" y="233"/>
                    <a:pt x="139" y="233"/>
                  </a:cubicBezTo>
                  <a:cubicBezTo>
                    <a:pt x="65" y="233"/>
                    <a:pt x="0" y="331"/>
                    <a:pt x="50" y="405"/>
                  </a:cubicBezTo>
                  <a:cubicBezTo>
                    <a:pt x="59" y="432"/>
                    <a:pt x="77" y="449"/>
                    <a:pt x="103" y="467"/>
                  </a:cubicBezTo>
                  <a:lnTo>
                    <a:pt x="112" y="467"/>
                  </a:lnTo>
                  <a:cubicBezTo>
                    <a:pt x="121" y="485"/>
                    <a:pt x="139" y="494"/>
                    <a:pt x="157" y="503"/>
                  </a:cubicBezTo>
                  <a:cubicBezTo>
                    <a:pt x="174" y="508"/>
                    <a:pt x="193" y="510"/>
                    <a:pt x="213" y="510"/>
                  </a:cubicBezTo>
                  <a:cubicBezTo>
                    <a:pt x="263" y="510"/>
                    <a:pt x="317" y="495"/>
                    <a:pt x="362" y="476"/>
                  </a:cubicBezTo>
                  <a:cubicBezTo>
                    <a:pt x="514" y="423"/>
                    <a:pt x="612" y="333"/>
                    <a:pt x="719" y="217"/>
                  </a:cubicBezTo>
                  <a:cubicBezTo>
                    <a:pt x="784" y="128"/>
                    <a:pt x="730" y="0"/>
                    <a:pt x="6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4440675" y="4110075"/>
              <a:ext cx="21250" cy="17000"/>
            </a:xfrm>
            <a:custGeom>
              <a:avLst/>
              <a:gdLst/>
              <a:ahLst/>
              <a:cxnLst/>
              <a:rect l="l" t="t" r="r" b="b"/>
              <a:pathLst>
                <a:path w="850" h="680" extrusionOk="0">
                  <a:moveTo>
                    <a:pt x="675" y="0"/>
                  </a:moveTo>
                  <a:cubicBezTo>
                    <a:pt x="647" y="0"/>
                    <a:pt x="619" y="9"/>
                    <a:pt x="595" y="28"/>
                  </a:cubicBezTo>
                  <a:cubicBezTo>
                    <a:pt x="408" y="180"/>
                    <a:pt x="256" y="367"/>
                    <a:pt x="69" y="528"/>
                  </a:cubicBezTo>
                  <a:cubicBezTo>
                    <a:pt x="0" y="587"/>
                    <a:pt x="71" y="680"/>
                    <a:pt x="148" y="680"/>
                  </a:cubicBezTo>
                  <a:cubicBezTo>
                    <a:pt x="151" y="680"/>
                    <a:pt x="154" y="680"/>
                    <a:pt x="158" y="679"/>
                  </a:cubicBezTo>
                  <a:cubicBezTo>
                    <a:pt x="283" y="653"/>
                    <a:pt x="390" y="563"/>
                    <a:pt x="488" y="492"/>
                  </a:cubicBezTo>
                  <a:cubicBezTo>
                    <a:pt x="604" y="403"/>
                    <a:pt x="693" y="296"/>
                    <a:pt x="782" y="171"/>
                  </a:cubicBezTo>
                  <a:cubicBezTo>
                    <a:pt x="850" y="83"/>
                    <a:pt x="764" y="0"/>
                    <a:pt x="6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4323275" y="4111700"/>
              <a:ext cx="15050" cy="14475"/>
            </a:xfrm>
            <a:custGeom>
              <a:avLst/>
              <a:gdLst/>
              <a:ahLst/>
              <a:cxnLst/>
              <a:rect l="l" t="t" r="r" b="b"/>
              <a:pathLst>
                <a:path w="602" h="579" extrusionOk="0">
                  <a:moveTo>
                    <a:pt x="468" y="0"/>
                  </a:moveTo>
                  <a:cubicBezTo>
                    <a:pt x="449" y="0"/>
                    <a:pt x="430" y="5"/>
                    <a:pt x="411" y="17"/>
                  </a:cubicBezTo>
                  <a:cubicBezTo>
                    <a:pt x="375" y="43"/>
                    <a:pt x="340" y="61"/>
                    <a:pt x="304" y="88"/>
                  </a:cubicBezTo>
                  <a:cubicBezTo>
                    <a:pt x="242" y="133"/>
                    <a:pt x="206" y="195"/>
                    <a:pt x="170" y="249"/>
                  </a:cubicBezTo>
                  <a:cubicBezTo>
                    <a:pt x="144" y="293"/>
                    <a:pt x="108" y="320"/>
                    <a:pt x="81" y="364"/>
                  </a:cubicBezTo>
                  <a:cubicBezTo>
                    <a:pt x="72" y="382"/>
                    <a:pt x="54" y="391"/>
                    <a:pt x="45" y="409"/>
                  </a:cubicBezTo>
                  <a:cubicBezTo>
                    <a:pt x="36" y="427"/>
                    <a:pt x="36" y="436"/>
                    <a:pt x="28" y="445"/>
                  </a:cubicBezTo>
                  <a:cubicBezTo>
                    <a:pt x="28" y="454"/>
                    <a:pt x="28" y="454"/>
                    <a:pt x="28" y="454"/>
                  </a:cubicBezTo>
                  <a:cubicBezTo>
                    <a:pt x="1" y="498"/>
                    <a:pt x="36" y="561"/>
                    <a:pt x="90" y="570"/>
                  </a:cubicBezTo>
                  <a:cubicBezTo>
                    <a:pt x="99" y="579"/>
                    <a:pt x="117" y="579"/>
                    <a:pt x="135" y="579"/>
                  </a:cubicBezTo>
                  <a:cubicBezTo>
                    <a:pt x="152" y="579"/>
                    <a:pt x="179" y="579"/>
                    <a:pt x="206" y="570"/>
                  </a:cubicBezTo>
                  <a:cubicBezTo>
                    <a:pt x="268" y="552"/>
                    <a:pt x="322" y="507"/>
                    <a:pt x="375" y="463"/>
                  </a:cubicBezTo>
                  <a:cubicBezTo>
                    <a:pt x="420" y="427"/>
                    <a:pt x="483" y="382"/>
                    <a:pt x="509" y="329"/>
                  </a:cubicBezTo>
                  <a:cubicBezTo>
                    <a:pt x="545" y="275"/>
                    <a:pt x="563" y="213"/>
                    <a:pt x="581" y="150"/>
                  </a:cubicBezTo>
                  <a:cubicBezTo>
                    <a:pt x="602" y="73"/>
                    <a:pt x="539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4329475" y="4117350"/>
              <a:ext cx="19150" cy="19600"/>
            </a:xfrm>
            <a:custGeom>
              <a:avLst/>
              <a:gdLst/>
              <a:ahLst/>
              <a:cxnLst/>
              <a:rect l="l" t="t" r="r" b="b"/>
              <a:pathLst>
                <a:path w="766" h="784" extrusionOk="0">
                  <a:moveTo>
                    <a:pt x="636" y="1"/>
                  </a:moveTo>
                  <a:cubicBezTo>
                    <a:pt x="617" y="1"/>
                    <a:pt x="596" y="7"/>
                    <a:pt x="574" y="23"/>
                  </a:cubicBezTo>
                  <a:cubicBezTo>
                    <a:pt x="351" y="174"/>
                    <a:pt x="181" y="379"/>
                    <a:pt x="47" y="620"/>
                  </a:cubicBezTo>
                  <a:cubicBezTo>
                    <a:pt x="1" y="707"/>
                    <a:pt x="68" y="783"/>
                    <a:pt x="146" y="783"/>
                  </a:cubicBezTo>
                  <a:cubicBezTo>
                    <a:pt x="173" y="783"/>
                    <a:pt x="201" y="774"/>
                    <a:pt x="226" y="754"/>
                  </a:cubicBezTo>
                  <a:cubicBezTo>
                    <a:pt x="422" y="602"/>
                    <a:pt x="556" y="388"/>
                    <a:pt x="707" y="192"/>
                  </a:cubicBezTo>
                  <a:cubicBezTo>
                    <a:pt x="765" y="120"/>
                    <a:pt x="718" y="1"/>
                    <a:pt x="6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17"/>
          <p:cNvGrpSpPr/>
          <p:nvPr/>
        </p:nvGrpSpPr>
        <p:grpSpPr>
          <a:xfrm rot="-5400000">
            <a:off x="7353620" y="3415578"/>
            <a:ext cx="1292381" cy="1009867"/>
            <a:chOff x="4680750" y="4004050"/>
            <a:chExt cx="506975" cy="315150"/>
          </a:xfrm>
        </p:grpSpPr>
        <p:sp>
          <p:nvSpPr>
            <p:cNvPr id="220" name="Google Shape;220;p17"/>
            <p:cNvSpPr/>
            <p:nvPr/>
          </p:nvSpPr>
          <p:spPr>
            <a:xfrm>
              <a:off x="4680750" y="4004050"/>
              <a:ext cx="506975" cy="315150"/>
            </a:xfrm>
            <a:custGeom>
              <a:avLst/>
              <a:gdLst/>
              <a:ahLst/>
              <a:cxnLst/>
              <a:rect l="l" t="t" r="r" b="b"/>
              <a:pathLst>
                <a:path w="20279" h="12606" extrusionOk="0">
                  <a:moveTo>
                    <a:pt x="14493" y="0"/>
                  </a:moveTo>
                  <a:lnTo>
                    <a:pt x="14453" y="21"/>
                  </a:lnTo>
                  <a:cubicBezTo>
                    <a:pt x="12707" y="82"/>
                    <a:pt x="10901" y="569"/>
                    <a:pt x="9196" y="1401"/>
                  </a:cubicBezTo>
                  <a:cubicBezTo>
                    <a:pt x="8769" y="1076"/>
                    <a:pt x="7957" y="630"/>
                    <a:pt x="6719" y="630"/>
                  </a:cubicBezTo>
                  <a:cubicBezTo>
                    <a:pt x="5319" y="630"/>
                    <a:pt x="3715" y="1198"/>
                    <a:pt x="1970" y="2314"/>
                  </a:cubicBezTo>
                  <a:lnTo>
                    <a:pt x="366" y="3349"/>
                  </a:lnTo>
                  <a:lnTo>
                    <a:pt x="2274" y="3390"/>
                  </a:lnTo>
                  <a:cubicBezTo>
                    <a:pt x="2335" y="3390"/>
                    <a:pt x="3492" y="3431"/>
                    <a:pt x="4730" y="4608"/>
                  </a:cubicBezTo>
                  <a:cubicBezTo>
                    <a:pt x="4669" y="4669"/>
                    <a:pt x="4608" y="4730"/>
                    <a:pt x="4547" y="4811"/>
                  </a:cubicBezTo>
                  <a:lnTo>
                    <a:pt x="3350" y="4973"/>
                  </a:lnTo>
                  <a:lnTo>
                    <a:pt x="3533" y="5460"/>
                  </a:lnTo>
                  <a:cubicBezTo>
                    <a:pt x="3411" y="5440"/>
                    <a:pt x="3289" y="5440"/>
                    <a:pt x="3147" y="5440"/>
                  </a:cubicBezTo>
                  <a:cubicBezTo>
                    <a:pt x="2416" y="5440"/>
                    <a:pt x="1828" y="5704"/>
                    <a:pt x="1422" y="6211"/>
                  </a:cubicBezTo>
                  <a:lnTo>
                    <a:pt x="1117" y="6597"/>
                  </a:lnTo>
                  <a:lnTo>
                    <a:pt x="1361" y="6881"/>
                  </a:lnTo>
                  <a:cubicBezTo>
                    <a:pt x="731" y="7186"/>
                    <a:pt x="305" y="7693"/>
                    <a:pt x="123" y="8322"/>
                  </a:cubicBezTo>
                  <a:lnTo>
                    <a:pt x="1" y="8728"/>
                  </a:lnTo>
                  <a:lnTo>
                    <a:pt x="346" y="8972"/>
                  </a:lnTo>
                  <a:cubicBezTo>
                    <a:pt x="366" y="8992"/>
                    <a:pt x="427" y="9013"/>
                    <a:pt x="488" y="9053"/>
                  </a:cubicBezTo>
                  <a:lnTo>
                    <a:pt x="163" y="9195"/>
                  </a:lnTo>
                  <a:lnTo>
                    <a:pt x="1685" y="9703"/>
                  </a:lnTo>
                  <a:cubicBezTo>
                    <a:pt x="1726" y="9723"/>
                    <a:pt x="2173" y="9865"/>
                    <a:pt x="2741" y="9865"/>
                  </a:cubicBezTo>
                  <a:cubicBezTo>
                    <a:pt x="3593" y="9865"/>
                    <a:pt x="4304" y="9540"/>
                    <a:pt x="4811" y="8972"/>
                  </a:cubicBezTo>
                  <a:lnTo>
                    <a:pt x="5014" y="9540"/>
                  </a:lnTo>
                  <a:lnTo>
                    <a:pt x="6029" y="8911"/>
                  </a:lnTo>
                  <a:cubicBezTo>
                    <a:pt x="6090" y="8911"/>
                    <a:pt x="6171" y="8931"/>
                    <a:pt x="6252" y="8931"/>
                  </a:cubicBezTo>
                  <a:cubicBezTo>
                    <a:pt x="6029" y="10535"/>
                    <a:pt x="5217" y="11286"/>
                    <a:pt x="5156" y="11326"/>
                  </a:cubicBezTo>
                  <a:lnTo>
                    <a:pt x="3654" y="12605"/>
                  </a:lnTo>
                  <a:lnTo>
                    <a:pt x="5623" y="12362"/>
                  </a:lnTo>
                  <a:cubicBezTo>
                    <a:pt x="10312" y="11753"/>
                    <a:pt x="11449" y="9561"/>
                    <a:pt x="11712" y="8546"/>
                  </a:cubicBezTo>
                  <a:cubicBezTo>
                    <a:pt x="13397" y="8119"/>
                    <a:pt x="15183" y="7287"/>
                    <a:pt x="16706" y="6191"/>
                  </a:cubicBezTo>
                  <a:cubicBezTo>
                    <a:pt x="18025" y="5257"/>
                    <a:pt x="19710" y="3735"/>
                    <a:pt x="20197" y="1766"/>
                  </a:cubicBezTo>
                  <a:lnTo>
                    <a:pt x="20278" y="1462"/>
                  </a:lnTo>
                  <a:lnTo>
                    <a:pt x="20055" y="1218"/>
                  </a:lnTo>
                  <a:cubicBezTo>
                    <a:pt x="19933" y="1096"/>
                    <a:pt x="18756" y="0"/>
                    <a:pt x="15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4699525" y="4155925"/>
              <a:ext cx="104575" cy="81600"/>
            </a:xfrm>
            <a:custGeom>
              <a:avLst/>
              <a:gdLst/>
              <a:ahLst/>
              <a:cxnLst/>
              <a:rect l="l" t="t" r="r" b="b"/>
              <a:pathLst>
                <a:path w="4183" h="3264" extrusionOk="0">
                  <a:moveTo>
                    <a:pt x="2473" y="1"/>
                  </a:moveTo>
                  <a:cubicBezTo>
                    <a:pt x="2034" y="1"/>
                    <a:pt x="1548" y="125"/>
                    <a:pt x="1198" y="563"/>
                  </a:cubicBezTo>
                  <a:cubicBezTo>
                    <a:pt x="1198" y="563"/>
                    <a:pt x="1604" y="989"/>
                    <a:pt x="2010" y="1090"/>
                  </a:cubicBezTo>
                  <a:cubicBezTo>
                    <a:pt x="2010" y="1090"/>
                    <a:pt x="407" y="1151"/>
                    <a:pt x="1" y="2471"/>
                  </a:cubicBezTo>
                  <a:cubicBezTo>
                    <a:pt x="1" y="2471"/>
                    <a:pt x="345" y="2707"/>
                    <a:pt x="970" y="2707"/>
                  </a:cubicBezTo>
                  <a:cubicBezTo>
                    <a:pt x="1396" y="2707"/>
                    <a:pt x="1953" y="2597"/>
                    <a:pt x="2619" y="2227"/>
                  </a:cubicBezTo>
                  <a:lnTo>
                    <a:pt x="2619" y="2227"/>
                  </a:lnTo>
                  <a:cubicBezTo>
                    <a:pt x="2619" y="2227"/>
                    <a:pt x="1503" y="3019"/>
                    <a:pt x="1198" y="3140"/>
                  </a:cubicBezTo>
                  <a:cubicBezTo>
                    <a:pt x="1198" y="3140"/>
                    <a:pt x="1567" y="3263"/>
                    <a:pt x="2054" y="3263"/>
                  </a:cubicBezTo>
                  <a:cubicBezTo>
                    <a:pt x="2772" y="3263"/>
                    <a:pt x="3747" y="2997"/>
                    <a:pt x="4182" y="1679"/>
                  </a:cubicBezTo>
                  <a:lnTo>
                    <a:pt x="4182" y="1679"/>
                  </a:lnTo>
                  <a:cubicBezTo>
                    <a:pt x="4182" y="1679"/>
                    <a:pt x="3695" y="2126"/>
                    <a:pt x="3106" y="2329"/>
                  </a:cubicBezTo>
                  <a:cubicBezTo>
                    <a:pt x="3106" y="2329"/>
                    <a:pt x="3451" y="2105"/>
                    <a:pt x="3614" y="1496"/>
                  </a:cubicBezTo>
                  <a:lnTo>
                    <a:pt x="3614" y="1496"/>
                  </a:lnTo>
                  <a:cubicBezTo>
                    <a:pt x="3614" y="1496"/>
                    <a:pt x="3176" y="1796"/>
                    <a:pt x="2734" y="1796"/>
                  </a:cubicBezTo>
                  <a:cubicBezTo>
                    <a:pt x="2590" y="1796"/>
                    <a:pt x="2445" y="1764"/>
                    <a:pt x="2315" y="1679"/>
                  </a:cubicBezTo>
                  <a:cubicBezTo>
                    <a:pt x="2315" y="1679"/>
                    <a:pt x="2538" y="1233"/>
                    <a:pt x="3289" y="1090"/>
                  </a:cubicBezTo>
                  <a:cubicBezTo>
                    <a:pt x="3289" y="1090"/>
                    <a:pt x="3066" y="806"/>
                    <a:pt x="2639" y="806"/>
                  </a:cubicBezTo>
                  <a:cubicBezTo>
                    <a:pt x="2639" y="806"/>
                    <a:pt x="2782" y="441"/>
                    <a:pt x="3553" y="218"/>
                  </a:cubicBezTo>
                  <a:cubicBezTo>
                    <a:pt x="3553" y="218"/>
                    <a:pt x="3053" y="1"/>
                    <a:pt x="24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4786300" y="4139025"/>
              <a:ext cx="44175" cy="83250"/>
            </a:xfrm>
            <a:custGeom>
              <a:avLst/>
              <a:gdLst/>
              <a:ahLst/>
              <a:cxnLst/>
              <a:rect l="l" t="t" r="r" b="b"/>
              <a:pathLst>
                <a:path w="1767" h="3330" extrusionOk="0">
                  <a:moveTo>
                    <a:pt x="711" y="1"/>
                  </a:moveTo>
                  <a:lnTo>
                    <a:pt x="1" y="102"/>
                  </a:lnTo>
                  <a:lnTo>
                    <a:pt x="1178" y="3329"/>
                  </a:lnTo>
                  <a:lnTo>
                    <a:pt x="1767" y="2944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4739625" y="4035850"/>
              <a:ext cx="170000" cy="84925"/>
            </a:xfrm>
            <a:custGeom>
              <a:avLst/>
              <a:gdLst/>
              <a:ahLst/>
              <a:cxnLst/>
              <a:rect l="l" t="t" r="r" b="b"/>
              <a:pathLst>
                <a:path w="6800" h="3397" extrusionOk="0">
                  <a:moveTo>
                    <a:pt x="4447" y="0"/>
                  </a:moveTo>
                  <a:cubicBezTo>
                    <a:pt x="3376" y="0"/>
                    <a:pt x="1912" y="369"/>
                    <a:pt x="0" y="1590"/>
                  </a:cubicBezTo>
                  <a:cubicBezTo>
                    <a:pt x="0" y="1590"/>
                    <a:pt x="1685" y="1590"/>
                    <a:pt x="3268" y="3397"/>
                  </a:cubicBezTo>
                  <a:cubicBezTo>
                    <a:pt x="3268" y="3397"/>
                    <a:pt x="4567" y="2118"/>
                    <a:pt x="6800" y="860"/>
                  </a:cubicBezTo>
                  <a:cubicBezTo>
                    <a:pt x="6800" y="860"/>
                    <a:pt x="6081" y="0"/>
                    <a:pt x="44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4821325" y="4205000"/>
              <a:ext cx="142100" cy="94900"/>
            </a:xfrm>
            <a:custGeom>
              <a:avLst/>
              <a:gdLst/>
              <a:ahLst/>
              <a:cxnLst/>
              <a:rect l="l" t="t" r="r" b="b"/>
              <a:pathLst>
                <a:path w="5684" h="3796" extrusionOk="0">
                  <a:moveTo>
                    <a:pt x="5684" y="0"/>
                  </a:moveTo>
                  <a:lnTo>
                    <a:pt x="5684" y="0"/>
                  </a:lnTo>
                  <a:cubicBezTo>
                    <a:pt x="4106" y="290"/>
                    <a:pt x="2812" y="345"/>
                    <a:pt x="2057" y="345"/>
                  </a:cubicBezTo>
                  <a:cubicBezTo>
                    <a:pt x="1598" y="345"/>
                    <a:pt x="1340" y="325"/>
                    <a:pt x="1340" y="325"/>
                  </a:cubicBezTo>
                  <a:cubicBezTo>
                    <a:pt x="1279" y="2720"/>
                    <a:pt x="0" y="3796"/>
                    <a:pt x="0" y="3796"/>
                  </a:cubicBezTo>
                  <a:cubicBezTo>
                    <a:pt x="5663" y="3065"/>
                    <a:pt x="5684" y="0"/>
                    <a:pt x="56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5045600" y="4019825"/>
              <a:ext cx="127900" cy="127850"/>
            </a:xfrm>
            <a:custGeom>
              <a:avLst/>
              <a:gdLst/>
              <a:ahLst/>
              <a:cxnLst/>
              <a:rect l="l" t="t" r="r" b="b"/>
              <a:pathLst>
                <a:path w="5116" h="5114" extrusionOk="0">
                  <a:moveTo>
                    <a:pt x="785" y="0"/>
                  </a:moveTo>
                  <a:cubicBezTo>
                    <a:pt x="537" y="0"/>
                    <a:pt x="275" y="6"/>
                    <a:pt x="1" y="19"/>
                  </a:cubicBezTo>
                  <a:lnTo>
                    <a:pt x="1868" y="5114"/>
                  </a:lnTo>
                  <a:cubicBezTo>
                    <a:pt x="3370" y="4078"/>
                    <a:pt x="4649" y="2718"/>
                    <a:pt x="5116" y="1054"/>
                  </a:cubicBezTo>
                  <a:cubicBezTo>
                    <a:pt x="5116" y="1054"/>
                    <a:pt x="4097" y="0"/>
                    <a:pt x="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4804075" y="4020275"/>
              <a:ext cx="288250" cy="195600"/>
            </a:xfrm>
            <a:custGeom>
              <a:avLst/>
              <a:gdLst/>
              <a:ahLst/>
              <a:cxnLst/>
              <a:rect l="l" t="t" r="r" b="b"/>
              <a:pathLst>
                <a:path w="11530" h="7824" extrusionOk="0">
                  <a:moveTo>
                    <a:pt x="9641" y="1"/>
                  </a:moveTo>
                  <a:cubicBezTo>
                    <a:pt x="5683" y="184"/>
                    <a:pt x="1989" y="2437"/>
                    <a:pt x="0" y="4771"/>
                  </a:cubicBezTo>
                  <a:lnTo>
                    <a:pt x="1056" y="7694"/>
                  </a:lnTo>
                  <a:cubicBezTo>
                    <a:pt x="1056" y="7694"/>
                    <a:pt x="1905" y="7824"/>
                    <a:pt x="3107" y="7824"/>
                  </a:cubicBezTo>
                  <a:cubicBezTo>
                    <a:pt x="4079" y="7824"/>
                    <a:pt x="5283" y="7739"/>
                    <a:pt x="6455" y="7430"/>
                  </a:cubicBezTo>
                  <a:cubicBezTo>
                    <a:pt x="7855" y="7064"/>
                    <a:pt x="9824" y="6273"/>
                    <a:pt x="11529" y="5096"/>
                  </a:cubicBezTo>
                  <a:lnTo>
                    <a:pt x="96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4958825" y="4070800"/>
              <a:ext cx="85275" cy="75600"/>
            </a:xfrm>
            <a:custGeom>
              <a:avLst/>
              <a:gdLst/>
              <a:ahLst/>
              <a:cxnLst/>
              <a:rect l="l" t="t" r="r" b="b"/>
              <a:pathLst>
                <a:path w="3411" h="3024" extrusionOk="0">
                  <a:moveTo>
                    <a:pt x="1708" y="0"/>
                  </a:moveTo>
                  <a:cubicBezTo>
                    <a:pt x="1538" y="0"/>
                    <a:pt x="1366" y="29"/>
                    <a:pt x="1198" y="91"/>
                  </a:cubicBezTo>
                  <a:cubicBezTo>
                    <a:pt x="407" y="375"/>
                    <a:pt x="1" y="1248"/>
                    <a:pt x="285" y="2019"/>
                  </a:cubicBezTo>
                  <a:cubicBezTo>
                    <a:pt x="508" y="2640"/>
                    <a:pt x="1092" y="3023"/>
                    <a:pt x="1716" y="3023"/>
                  </a:cubicBezTo>
                  <a:cubicBezTo>
                    <a:pt x="1888" y="3023"/>
                    <a:pt x="2062" y="2994"/>
                    <a:pt x="2234" y="2933"/>
                  </a:cubicBezTo>
                  <a:cubicBezTo>
                    <a:pt x="3005" y="2648"/>
                    <a:pt x="3411" y="1776"/>
                    <a:pt x="3127" y="984"/>
                  </a:cubicBezTo>
                  <a:cubicBezTo>
                    <a:pt x="2904" y="380"/>
                    <a:pt x="2321" y="0"/>
                    <a:pt x="17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4968475" y="4079350"/>
              <a:ext cx="66000" cy="58475"/>
            </a:xfrm>
            <a:custGeom>
              <a:avLst/>
              <a:gdLst/>
              <a:ahLst/>
              <a:cxnLst/>
              <a:rect l="l" t="t" r="r" b="b"/>
              <a:pathLst>
                <a:path w="2640" h="2339" extrusionOk="0">
                  <a:moveTo>
                    <a:pt x="1323" y="1"/>
                  </a:moveTo>
                  <a:cubicBezTo>
                    <a:pt x="1187" y="1"/>
                    <a:pt x="1049" y="24"/>
                    <a:pt x="914" y="74"/>
                  </a:cubicBezTo>
                  <a:cubicBezTo>
                    <a:pt x="325" y="297"/>
                    <a:pt x="0" y="967"/>
                    <a:pt x="224" y="1576"/>
                  </a:cubicBezTo>
                  <a:cubicBezTo>
                    <a:pt x="397" y="2049"/>
                    <a:pt x="842" y="2339"/>
                    <a:pt x="1317" y="2339"/>
                  </a:cubicBezTo>
                  <a:cubicBezTo>
                    <a:pt x="1452" y="2339"/>
                    <a:pt x="1591" y="2315"/>
                    <a:pt x="1726" y="2266"/>
                  </a:cubicBezTo>
                  <a:cubicBezTo>
                    <a:pt x="2335" y="2042"/>
                    <a:pt x="2639" y="1373"/>
                    <a:pt x="2416" y="764"/>
                  </a:cubicBezTo>
                  <a:cubicBezTo>
                    <a:pt x="2242" y="290"/>
                    <a:pt x="1798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4829425" y="4107050"/>
              <a:ext cx="46725" cy="109125"/>
            </a:xfrm>
            <a:custGeom>
              <a:avLst/>
              <a:gdLst/>
              <a:ahLst/>
              <a:cxnLst/>
              <a:rect l="l" t="t" r="r" b="b"/>
              <a:pathLst>
                <a:path w="1869" h="4365" extrusionOk="0">
                  <a:moveTo>
                    <a:pt x="285" y="1"/>
                  </a:moveTo>
                  <a:cubicBezTo>
                    <a:pt x="184" y="82"/>
                    <a:pt x="82" y="163"/>
                    <a:pt x="1" y="244"/>
                  </a:cubicBezTo>
                  <a:lnTo>
                    <a:pt x="1483" y="4344"/>
                  </a:lnTo>
                  <a:cubicBezTo>
                    <a:pt x="1604" y="4344"/>
                    <a:pt x="1726" y="4344"/>
                    <a:pt x="1868" y="436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4843125" y="4095375"/>
              <a:ext cx="51300" cy="120800"/>
            </a:xfrm>
            <a:custGeom>
              <a:avLst/>
              <a:gdLst/>
              <a:ahLst/>
              <a:cxnLst/>
              <a:rect l="l" t="t" r="r" b="b"/>
              <a:pathLst>
                <a:path w="2052" h="4832" extrusionOk="0">
                  <a:moveTo>
                    <a:pt x="305" y="1"/>
                  </a:moveTo>
                  <a:cubicBezTo>
                    <a:pt x="204" y="82"/>
                    <a:pt x="102" y="163"/>
                    <a:pt x="1" y="245"/>
                  </a:cubicBezTo>
                  <a:lnTo>
                    <a:pt x="1665" y="4832"/>
                  </a:lnTo>
                  <a:cubicBezTo>
                    <a:pt x="1787" y="4832"/>
                    <a:pt x="1929" y="4811"/>
                    <a:pt x="2051" y="4811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4777175" y="4128875"/>
              <a:ext cx="169500" cy="62075"/>
            </a:xfrm>
            <a:custGeom>
              <a:avLst/>
              <a:gdLst/>
              <a:ahLst/>
              <a:cxnLst/>
              <a:rect l="l" t="t" r="r" b="b"/>
              <a:pathLst>
                <a:path w="6780" h="2483" extrusionOk="0">
                  <a:moveTo>
                    <a:pt x="6661" y="0"/>
                  </a:moveTo>
                  <a:cubicBezTo>
                    <a:pt x="6320" y="0"/>
                    <a:pt x="4926" y="402"/>
                    <a:pt x="3309" y="995"/>
                  </a:cubicBezTo>
                  <a:cubicBezTo>
                    <a:pt x="1462" y="1665"/>
                    <a:pt x="0" y="2315"/>
                    <a:pt x="41" y="2457"/>
                  </a:cubicBezTo>
                  <a:cubicBezTo>
                    <a:pt x="49" y="2474"/>
                    <a:pt x="79" y="2483"/>
                    <a:pt x="131" y="2483"/>
                  </a:cubicBezTo>
                  <a:cubicBezTo>
                    <a:pt x="489" y="2483"/>
                    <a:pt x="1856" y="2068"/>
                    <a:pt x="3471" y="1482"/>
                  </a:cubicBezTo>
                  <a:cubicBezTo>
                    <a:pt x="5318" y="813"/>
                    <a:pt x="6780" y="163"/>
                    <a:pt x="6739" y="21"/>
                  </a:cubicBezTo>
                  <a:cubicBezTo>
                    <a:pt x="6732" y="7"/>
                    <a:pt x="6706" y="0"/>
                    <a:pt x="66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4970500" y="4088800"/>
              <a:ext cx="53300" cy="47125"/>
            </a:xfrm>
            <a:custGeom>
              <a:avLst/>
              <a:gdLst/>
              <a:ahLst/>
              <a:cxnLst/>
              <a:rect l="l" t="t" r="r" b="b"/>
              <a:pathLst>
                <a:path w="2132" h="1885" extrusionOk="0">
                  <a:moveTo>
                    <a:pt x="1073" y="0"/>
                  </a:moveTo>
                  <a:cubicBezTo>
                    <a:pt x="961" y="0"/>
                    <a:pt x="846" y="20"/>
                    <a:pt x="731" y="61"/>
                  </a:cubicBezTo>
                  <a:cubicBezTo>
                    <a:pt x="244" y="223"/>
                    <a:pt x="1" y="771"/>
                    <a:pt x="183" y="1259"/>
                  </a:cubicBezTo>
                  <a:cubicBezTo>
                    <a:pt x="311" y="1640"/>
                    <a:pt x="675" y="1885"/>
                    <a:pt x="1061" y="1885"/>
                  </a:cubicBezTo>
                  <a:cubicBezTo>
                    <a:pt x="1167" y="1885"/>
                    <a:pt x="1276" y="1866"/>
                    <a:pt x="1381" y="1827"/>
                  </a:cubicBezTo>
                  <a:cubicBezTo>
                    <a:pt x="1868" y="1644"/>
                    <a:pt x="2132" y="1116"/>
                    <a:pt x="1949" y="609"/>
                  </a:cubicBezTo>
                  <a:cubicBezTo>
                    <a:pt x="1808" y="232"/>
                    <a:pt x="1459" y="0"/>
                    <a:pt x="1073" y="0"/>
                  </a:cubicBezTo>
                  <a:close/>
                </a:path>
              </a:pathLst>
            </a:custGeom>
            <a:solidFill>
              <a:srgbClr val="595959">
                <a:alpha val="16069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4805575" y="4046175"/>
              <a:ext cx="367925" cy="176100"/>
            </a:xfrm>
            <a:custGeom>
              <a:avLst/>
              <a:gdLst/>
              <a:ahLst/>
              <a:cxnLst/>
              <a:rect l="l" t="t" r="r" b="b"/>
              <a:pathLst>
                <a:path w="14717" h="7044" extrusionOk="0">
                  <a:moveTo>
                    <a:pt x="14717" y="0"/>
                  </a:moveTo>
                  <a:cubicBezTo>
                    <a:pt x="14716" y="1"/>
                    <a:pt x="10147" y="5897"/>
                    <a:pt x="2382" y="5897"/>
                  </a:cubicBezTo>
                  <a:cubicBezTo>
                    <a:pt x="1834" y="5897"/>
                    <a:pt x="1270" y="5868"/>
                    <a:pt x="691" y="5805"/>
                  </a:cubicBezTo>
                  <a:lnTo>
                    <a:pt x="1" y="5968"/>
                  </a:lnTo>
                  <a:lnTo>
                    <a:pt x="407" y="7043"/>
                  </a:lnTo>
                  <a:lnTo>
                    <a:pt x="996" y="6658"/>
                  </a:lnTo>
                  <a:cubicBezTo>
                    <a:pt x="996" y="6658"/>
                    <a:pt x="1660" y="6812"/>
                    <a:pt x="2850" y="6812"/>
                  </a:cubicBezTo>
                  <a:cubicBezTo>
                    <a:pt x="3729" y="6812"/>
                    <a:pt x="4896" y="6728"/>
                    <a:pt x="6293" y="6434"/>
                  </a:cubicBezTo>
                  <a:cubicBezTo>
                    <a:pt x="9602" y="5724"/>
                    <a:pt x="13945" y="3065"/>
                    <a:pt x="14717" y="0"/>
                  </a:cubicBezTo>
                  <a:close/>
                </a:path>
              </a:pathLst>
            </a:custGeom>
            <a:solidFill>
              <a:srgbClr val="595959">
                <a:alpha val="16069"/>
              </a:srgbClr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bg>
      <p:bgPr>
        <a:solidFill>
          <a:schemeClr val="accent2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_1">
    <p:bg>
      <p:bgPr>
        <a:solidFill>
          <a:srgbClr val="F08DB9">
            <a:alpha val="50199"/>
          </a:srgbClr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_1">
    <p:bg>
      <p:bgPr>
        <a:solidFill>
          <a:schemeClr val="accent2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>
            <a:spLocks noGrp="1"/>
          </p:cNvSpPr>
          <p:nvPr>
            <p:ph type="ctrTitle"/>
          </p:nvPr>
        </p:nvSpPr>
        <p:spPr>
          <a:xfrm>
            <a:off x="1332050" y="1991825"/>
            <a:ext cx="6480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20"/>
          <p:cNvSpPr/>
          <p:nvPr/>
        </p:nvSpPr>
        <p:spPr>
          <a:xfrm>
            <a:off x="7819049" y="4279674"/>
            <a:ext cx="237369" cy="234951"/>
          </a:xfrm>
          <a:custGeom>
            <a:avLst/>
            <a:gdLst/>
            <a:ahLst/>
            <a:cxnLst/>
            <a:rect l="l" t="t" r="r" b="b"/>
            <a:pathLst>
              <a:path w="5694" h="5636" extrusionOk="0">
                <a:moveTo>
                  <a:pt x="2703" y="0"/>
                </a:moveTo>
                <a:lnTo>
                  <a:pt x="2185" y="58"/>
                </a:lnTo>
                <a:lnTo>
                  <a:pt x="1725" y="230"/>
                </a:lnTo>
                <a:lnTo>
                  <a:pt x="1323" y="460"/>
                </a:lnTo>
                <a:lnTo>
                  <a:pt x="978" y="690"/>
                </a:lnTo>
                <a:lnTo>
                  <a:pt x="690" y="1035"/>
                </a:lnTo>
                <a:lnTo>
                  <a:pt x="460" y="1380"/>
                </a:lnTo>
                <a:lnTo>
                  <a:pt x="230" y="1725"/>
                </a:lnTo>
                <a:lnTo>
                  <a:pt x="115" y="2128"/>
                </a:lnTo>
                <a:lnTo>
                  <a:pt x="58" y="2588"/>
                </a:lnTo>
                <a:lnTo>
                  <a:pt x="0" y="2991"/>
                </a:lnTo>
                <a:lnTo>
                  <a:pt x="58" y="3451"/>
                </a:lnTo>
                <a:lnTo>
                  <a:pt x="173" y="3853"/>
                </a:lnTo>
                <a:lnTo>
                  <a:pt x="403" y="4256"/>
                </a:lnTo>
                <a:lnTo>
                  <a:pt x="633" y="4601"/>
                </a:lnTo>
                <a:lnTo>
                  <a:pt x="920" y="4888"/>
                </a:lnTo>
                <a:lnTo>
                  <a:pt x="1265" y="5176"/>
                </a:lnTo>
                <a:lnTo>
                  <a:pt x="1610" y="5406"/>
                </a:lnTo>
                <a:lnTo>
                  <a:pt x="2013" y="5521"/>
                </a:lnTo>
                <a:lnTo>
                  <a:pt x="2415" y="5636"/>
                </a:lnTo>
                <a:lnTo>
                  <a:pt x="3278" y="5636"/>
                </a:lnTo>
                <a:lnTo>
                  <a:pt x="3738" y="5521"/>
                </a:lnTo>
                <a:lnTo>
                  <a:pt x="4141" y="5348"/>
                </a:lnTo>
                <a:lnTo>
                  <a:pt x="4486" y="5176"/>
                </a:lnTo>
                <a:lnTo>
                  <a:pt x="4831" y="4888"/>
                </a:lnTo>
                <a:lnTo>
                  <a:pt x="5118" y="4543"/>
                </a:lnTo>
                <a:lnTo>
                  <a:pt x="5348" y="4198"/>
                </a:lnTo>
                <a:lnTo>
                  <a:pt x="5521" y="3796"/>
                </a:lnTo>
                <a:lnTo>
                  <a:pt x="5636" y="3393"/>
                </a:lnTo>
                <a:lnTo>
                  <a:pt x="5693" y="2933"/>
                </a:lnTo>
                <a:lnTo>
                  <a:pt x="5693" y="2531"/>
                </a:lnTo>
                <a:lnTo>
                  <a:pt x="5578" y="2128"/>
                </a:lnTo>
                <a:lnTo>
                  <a:pt x="5463" y="1668"/>
                </a:lnTo>
                <a:lnTo>
                  <a:pt x="5233" y="1323"/>
                </a:lnTo>
                <a:lnTo>
                  <a:pt x="4946" y="920"/>
                </a:lnTo>
                <a:lnTo>
                  <a:pt x="4543" y="575"/>
                </a:lnTo>
                <a:lnTo>
                  <a:pt x="4141" y="345"/>
                </a:lnTo>
                <a:lnTo>
                  <a:pt x="3681" y="115"/>
                </a:lnTo>
                <a:lnTo>
                  <a:pt x="322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0"/>
          <p:cNvSpPr/>
          <p:nvPr/>
        </p:nvSpPr>
        <p:spPr>
          <a:xfrm rot="10800000" flipH="1">
            <a:off x="8209639" y="2765967"/>
            <a:ext cx="397991" cy="318909"/>
          </a:xfrm>
          <a:custGeom>
            <a:avLst/>
            <a:gdLst/>
            <a:ahLst/>
            <a:cxnLst/>
            <a:rect l="l" t="t" r="r" b="b"/>
            <a:pathLst>
              <a:path w="9547" h="7650" extrusionOk="0">
                <a:moveTo>
                  <a:pt x="6902" y="1"/>
                </a:moveTo>
                <a:lnTo>
                  <a:pt x="6557" y="58"/>
                </a:lnTo>
                <a:lnTo>
                  <a:pt x="6212" y="116"/>
                </a:lnTo>
                <a:lnTo>
                  <a:pt x="5924" y="231"/>
                </a:lnTo>
                <a:lnTo>
                  <a:pt x="5636" y="346"/>
                </a:lnTo>
                <a:lnTo>
                  <a:pt x="5349" y="576"/>
                </a:lnTo>
                <a:lnTo>
                  <a:pt x="4831" y="979"/>
                </a:lnTo>
                <a:lnTo>
                  <a:pt x="4371" y="1611"/>
                </a:lnTo>
                <a:lnTo>
                  <a:pt x="3911" y="2244"/>
                </a:lnTo>
                <a:lnTo>
                  <a:pt x="3566" y="2934"/>
                </a:lnTo>
                <a:lnTo>
                  <a:pt x="3221" y="3624"/>
                </a:lnTo>
                <a:lnTo>
                  <a:pt x="2646" y="4716"/>
                </a:lnTo>
                <a:lnTo>
                  <a:pt x="2301" y="5292"/>
                </a:lnTo>
                <a:lnTo>
                  <a:pt x="1956" y="5809"/>
                </a:lnTo>
                <a:lnTo>
                  <a:pt x="1553" y="6327"/>
                </a:lnTo>
                <a:lnTo>
                  <a:pt x="1151" y="6787"/>
                </a:lnTo>
                <a:lnTo>
                  <a:pt x="633" y="7132"/>
                </a:lnTo>
                <a:lnTo>
                  <a:pt x="58" y="7419"/>
                </a:lnTo>
                <a:lnTo>
                  <a:pt x="1" y="7419"/>
                </a:lnTo>
                <a:lnTo>
                  <a:pt x="58" y="7477"/>
                </a:lnTo>
                <a:lnTo>
                  <a:pt x="403" y="7534"/>
                </a:lnTo>
                <a:lnTo>
                  <a:pt x="978" y="7649"/>
                </a:lnTo>
                <a:lnTo>
                  <a:pt x="1841" y="7649"/>
                </a:lnTo>
                <a:lnTo>
                  <a:pt x="2704" y="7592"/>
                </a:lnTo>
                <a:lnTo>
                  <a:pt x="3566" y="7362"/>
                </a:lnTo>
                <a:lnTo>
                  <a:pt x="4429" y="7132"/>
                </a:lnTo>
                <a:lnTo>
                  <a:pt x="5291" y="6787"/>
                </a:lnTo>
                <a:lnTo>
                  <a:pt x="6096" y="6384"/>
                </a:lnTo>
                <a:lnTo>
                  <a:pt x="6844" y="5867"/>
                </a:lnTo>
                <a:lnTo>
                  <a:pt x="7534" y="5349"/>
                </a:lnTo>
                <a:lnTo>
                  <a:pt x="7879" y="5004"/>
                </a:lnTo>
                <a:lnTo>
                  <a:pt x="8339" y="4544"/>
                </a:lnTo>
                <a:lnTo>
                  <a:pt x="8742" y="4084"/>
                </a:lnTo>
                <a:lnTo>
                  <a:pt x="9087" y="3566"/>
                </a:lnTo>
                <a:lnTo>
                  <a:pt x="9374" y="3049"/>
                </a:lnTo>
                <a:lnTo>
                  <a:pt x="9489" y="2474"/>
                </a:lnTo>
                <a:lnTo>
                  <a:pt x="9547" y="2186"/>
                </a:lnTo>
                <a:lnTo>
                  <a:pt x="9547" y="1899"/>
                </a:lnTo>
                <a:lnTo>
                  <a:pt x="9489" y="1611"/>
                </a:lnTo>
                <a:lnTo>
                  <a:pt x="9374" y="1381"/>
                </a:lnTo>
                <a:lnTo>
                  <a:pt x="9202" y="1094"/>
                </a:lnTo>
                <a:lnTo>
                  <a:pt x="8972" y="806"/>
                </a:lnTo>
                <a:lnTo>
                  <a:pt x="8742" y="633"/>
                </a:lnTo>
                <a:lnTo>
                  <a:pt x="8454" y="403"/>
                </a:lnTo>
                <a:lnTo>
                  <a:pt x="8167" y="288"/>
                </a:lnTo>
                <a:lnTo>
                  <a:pt x="7822" y="173"/>
                </a:lnTo>
                <a:lnTo>
                  <a:pt x="7534" y="58"/>
                </a:lnTo>
                <a:lnTo>
                  <a:pt x="724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0"/>
          <p:cNvSpPr/>
          <p:nvPr/>
        </p:nvSpPr>
        <p:spPr>
          <a:xfrm>
            <a:off x="6932025" y="4174163"/>
            <a:ext cx="429173" cy="390820"/>
          </a:xfrm>
          <a:custGeom>
            <a:avLst/>
            <a:gdLst/>
            <a:ahLst/>
            <a:cxnLst/>
            <a:rect l="l" t="t" r="r" b="b"/>
            <a:pathLst>
              <a:path w="10295" h="9375" extrusionOk="0">
                <a:moveTo>
                  <a:pt x="1" y="1"/>
                </a:moveTo>
                <a:lnTo>
                  <a:pt x="1" y="58"/>
                </a:lnTo>
                <a:lnTo>
                  <a:pt x="1" y="288"/>
                </a:lnTo>
                <a:lnTo>
                  <a:pt x="58" y="864"/>
                </a:lnTo>
                <a:lnTo>
                  <a:pt x="173" y="1554"/>
                </a:lnTo>
                <a:lnTo>
                  <a:pt x="403" y="2301"/>
                </a:lnTo>
                <a:lnTo>
                  <a:pt x="633" y="3049"/>
                </a:lnTo>
                <a:lnTo>
                  <a:pt x="978" y="3739"/>
                </a:lnTo>
                <a:lnTo>
                  <a:pt x="1323" y="4429"/>
                </a:lnTo>
                <a:lnTo>
                  <a:pt x="1668" y="5119"/>
                </a:lnTo>
                <a:lnTo>
                  <a:pt x="2128" y="5752"/>
                </a:lnTo>
                <a:lnTo>
                  <a:pt x="2531" y="6327"/>
                </a:lnTo>
                <a:lnTo>
                  <a:pt x="2934" y="6787"/>
                </a:lnTo>
                <a:lnTo>
                  <a:pt x="3336" y="7247"/>
                </a:lnTo>
                <a:lnTo>
                  <a:pt x="3796" y="7707"/>
                </a:lnTo>
                <a:lnTo>
                  <a:pt x="4256" y="8052"/>
                </a:lnTo>
                <a:lnTo>
                  <a:pt x="4716" y="8397"/>
                </a:lnTo>
                <a:lnTo>
                  <a:pt x="5234" y="8742"/>
                </a:lnTo>
                <a:lnTo>
                  <a:pt x="5809" y="8972"/>
                </a:lnTo>
                <a:lnTo>
                  <a:pt x="6384" y="9202"/>
                </a:lnTo>
                <a:lnTo>
                  <a:pt x="6901" y="9317"/>
                </a:lnTo>
                <a:lnTo>
                  <a:pt x="7419" y="9375"/>
                </a:lnTo>
                <a:lnTo>
                  <a:pt x="7937" y="9375"/>
                </a:lnTo>
                <a:lnTo>
                  <a:pt x="8397" y="9317"/>
                </a:lnTo>
                <a:lnTo>
                  <a:pt x="8857" y="9144"/>
                </a:lnTo>
                <a:lnTo>
                  <a:pt x="9259" y="8857"/>
                </a:lnTo>
                <a:lnTo>
                  <a:pt x="9662" y="8512"/>
                </a:lnTo>
                <a:lnTo>
                  <a:pt x="9949" y="8052"/>
                </a:lnTo>
                <a:lnTo>
                  <a:pt x="10179" y="7534"/>
                </a:lnTo>
                <a:lnTo>
                  <a:pt x="10294" y="7074"/>
                </a:lnTo>
                <a:lnTo>
                  <a:pt x="10294" y="6614"/>
                </a:lnTo>
                <a:lnTo>
                  <a:pt x="10237" y="6097"/>
                </a:lnTo>
                <a:lnTo>
                  <a:pt x="10064" y="5694"/>
                </a:lnTo>
                <a:lnTo>
                  <a:pt x="9834" y="5234"/>
                </a:lnTo>
                <a:lnTo>
                  <a:pt x="9547" y="4831"/>
                </a:lnTo>
                <a:lnTo>
                  <a:pt x="9144" y="4486"/>
                </a:lnTo>
                <a:lnTo>
                  <a:pt x="8799" y="4199"/>
                </a:lnTo>
                <a:lnTo>
                  <a:pt x="8397" y="3911"/>
                </a:lnTo>
                <a:lnTo>
                  <a:pt x="7592" y="3451"/>
                </a:lnTo>
                <a:lnTo>
                  <a:pt x="6671" y="3049"/>
                </a:lnTo>
                <a:lnTo>
                  <a:pt x="5809" y="2761"/>
                </a:lnTo>
                <a:lnTo>
                  <a:pt x="4601" y="2416"/>
                </a:lnTo>
                <a:lnTo>
                  <a:pt x="3394" y="2014"/>
                </a:lnTo>
                <a:lnTo>
                  <a:pt x="2819" y="1841"/>
                </a:lnTo>
                <a:lnTo>
                  <a:pt x="2186" y="1611"/>
                </a:lnTo>
                <a:lnTo>
                  <a:pt x="1668" y="1324"/>
                </a:lnTo>
                <a:lnTo>
                  <a:pt x="1093" y="979"/>
                </a:lnTo>
                <a:lnTo>
                  <a:pt x="576" y="576"/>
                </a:lnTo>
                <a:lnTo>
                  <a:pt x="58" y="58"/>
                </a:lnTo>
                <a:lnTo>
                  <a:pt x="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0"/>
          <p:cNvSpPr/>
          <p:nvPr/>
        </p:nvSpPr>
        <p:spPr>
          <a:xfrm rot="2325191">
            <a:off x="4300414" y="3864280"/>
            <a:ext cx="215816" cy="318868"/>
          </a:xfrm>
          <a:custGeom>
            <a:avLst/>
            <a:gdLst/>
            <a:ahLst/>
            <a:cxnLst/>
            <a:rect l="l" t="t" r="r" b="b"/>
            <a:pathLst>
              <a:path w="5177" h="7649" extrusionOk="0">
                <a:moveTo>
                  <a:pt x="1" y="0"/>
                </a:moveTo>
                <a:lnTo>
                  <a:pt x="1" y="58"/>
                </a:lnTo>
                <a:lnTo>
                  <a:pt x="288" y="403"/>
                </a:lnTo>
                <a:lnTo>
                  <a:pt x="518" y="863"/>
                </a:lnTo>
                <a:lnTo>
                  <a:pt x="633" y="1265"/>
                </a:lnTo>
                <a:lnTo>
                  <a:pt x="748" y="1668"/>
                </a:lnTo>
                <a:lnTo>
                  <a:pt x="863" y="2473"/>
                </a:lnTo>
                <a:lnTo>
                  <a:pt x="1036" y="4141"/>
                </a:lnTo>
                <a:lnTo>
                  <a:pt x="1093" y="4773"/>
                </a:lnTo>
                <a:lnTo>
                  <a:pt x="1266" y="5406"/>
                </a:lnTo>
                <a:lnTo>
                  <a:pt x="1438" y="5981"/>
                </a:lnTo>
                <a:lnTo>
                  <a:pt x="1726" y="6556"/>
                </a:lnTo>
                <a:lnTo>
                  <a:pt x="1898" y="6843"/>
                </a:lnTo>
                <a:lnTo>
                  <a:pt x="2128" y="7131"/>
                </a:lnTo>
                <a:lnTo>
                  <a:pt x="2416" y="7303"/>
                </a:lnTo>
                <a:lnTo>
                  <a:pt x="2646" y="7476"/>
                </a:lnTo>
                <a:lnTo>
                  <a:pt x="2934" y="7591"/>
                </a:lnTo>
                <a:lnTo>
                  <a:pt x="3279" y="7649"/>
                </a:lnTo>
                <a:lnTo>
                  <a:pt x="3624" y="7649"/>
                </a:lnTo>
                <a:lnTo>
                  <a:pt x="3969" y="7534"/>
                </a:lnTo>
                <a:lnTo>
                  <a:pt x="4314" y="7418"/>
                </a:lnTo>
                <a:lnTo>
                  <a:pt x="4601" y="7188"/>
                </a:lnTo>
                <a:lnTo>
                  <a:pt x="4774" y="6958"/>
                </a:lnTo>
                <a:lnTo>
                  <a:pt x="4946" y="6728"/>
                </a:lnTo>
                <a:lnTo>
                  <a:pt x="5119" y="6383"/>
                </a:lnTo>
                <a:lnTo>
                  <a:pt x="5176" y="6096"/>
                </a:lnTo>
                <a:lnTo>
                  <a:pt x="5176" y="5693"/>
                </a:lnTo>
                <a:lnTo>
                  <a:pt x="5176" y="5348"/>
                </a:lnTo>
                <a:lnTo>
                  <a:pt x="5119" y="4946"/>
                </a:lnTo>
                <a:lnTo>
                  <a:pt x="5004" y="4543"/>
                </a:lnTo>
                <a:lnTo>
                  <a:pt x="4889" y="4198"/>
                </a:lnTo>
                <a:lnTo>
                  <a:pt x="4716" y="3796"/>
                </a:lnTo>
                <a:lnTo>
                  <a:pt x="4314" y="3106"/>
                </a:lnTo>
                <a:lnTo>
                  <a:pt x="3796" y="2473"/>
                </a:lnTo>
                <a:lnTo>
                  <a:pt x="3106" y="1783"/>
                </a:lnTo>
                <a:lnTo>
                  <a:pt x="2301" y="1093"/>
                </a:lnTo>
                <a:lnTo>
                  <a:pt x="1438" y="575"/>
                </a:lnTo>
                <a:lnTo>
                  <a:pt x="978" y="345"/>
                </a:lnTo>
                <a:lnTo>
                  <a:pt x="518" y="115"/>
                </a:lnTo>
                <a:lnTo>
                  <a:pt x="231" y="58"/>
                </a:lnTo>
                <a:lnTo>
                  <a:pt x="5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0"/>
          <p:cNvSpPr/>
          <p:nvPr/>
        </p:nvSpPr>
        <p:spPr>
          <a:xfrm rot="10800000" flipH="1">
            <a:off x="7979525" y="2356054"/>
            <a:ext cx="860638" cy="354844"/>
          </a:xfrm>
          <a:custGeom>
            <a:avLst/>
            <a:gdLst/>
            <a:ahLst/>
            <a:cxnLst/>
            <a:rect l="l" t="t" r="r" b="b"/>
            <a:pathLst>
              <a:path w="20645" h="8512" extrusionOk="0">
                <a:moveTo>
                  <a:pt x="15699" y="1"/>
                </a:moveTo>
                <a:lnTo>
                  <a:pt x="14779" y="58"/>
                </a:lnTo>
                <a:lnTo>
                  <a:pt x="13802" y="231"/>
                </a:lnTo>
                <a:lnTo>
                  <a:pt x="12882" y="461"/>
                </a:lnTo>
                <a:lnTo>
                  <a:pt x="11962" y="806"/>
                </a:lnTo>
                <a:lnTo>
                  <a:pt x="11099" y="1151"/>
                </a:lnTo>
                <a:lnTo>
                  <a:pt x="9316" y="1899"/>
                </a:lnTo>
                <a:lnTo>
                  <a:pt x="8224" y="2416"/>
                </a:lnTo>
                <a:lnTo>
                  <a:pt x="7131" y="2934"/>
                </a:lnTo>
                <a:lnTo>
                  <a:pt x="5981" y="3451"/>
                </a:lnTo>
                <a:lnTo>
                  <a:pt x="4831" y="3854"/>
                </a:lnTo>
                <a:lnTo>
                  <a:pt x="3623" y="4256"/>
                </a:lnTo>
                <a:lnTo>
                  <a:pt x="3048" y="4371"/>
                </a:lnTo>
                <a:lnTo>
                  <a:pt x="2473" y="4429"/>
                </a:lnTo>
                <a:lnTo>
                  <a:pt x="1840" y="4486"/>
                </a:lnTo>
                <a:lnTo>
                  <a:pt x="1265" y="4429"/>
                </a:lnTo>
                <a:lnTo>
                  <a:pt x="633" y="4371"/>
                </a:lnTo>
                <a:lnTo>
                  <a:pt x="58" y="4199"/>
                </a:lnTo>
                <a:lnTo>
                  <a:pt x="0" y="4199"/>
                </a:lnTo>
                <a:lnTo>
                  <a:pt x="0" y="4314"/>
                </a:lnTo>
                <a:lnTo>
                  <a:pt x="288" y="4601"/>
                </a:lnTo>
                <a:lnTo>
                  <a:pt x="863" y="5119"/>
                </a:lnTo>
                <a:lnTo>
                  <a:pt x="1725" y="5637"/>
                </a:lnTo>
                <a:lnTo>
                  <a:pt x="2530" y="6154"/>
                </a:lnTo>
                <a:lnTo>
                  <a:pt x="3451" y="6557"/>
                </a:lnTo>
                <a:lnTo>
                  <a:pt x="4371" y="6959"/>
                </a:lnTo>
                <a:lnTo>
                  <a:pt x="5291" y="7304"/>
                </a:lnTo>
                <a:lnTo>
                  <a:pt x="6211" y="7592"/>
                </a:lnTo>
                <a:lnTo>
                  <a:pt x="7131" y="7879"/>
                </a:lnTo>
                <a:lnTo>
                  <a:pt x="8051" y="8052"/>
                </a:lnTo>
                <a:lnTo>
                  <a:pt x="8971" y="8224"/>
                </a:lnTo>
                <a:lnTo>
                  <a:pt x="9949" y="8397"/>
                </a:lnTo>
                <a:lnTo>
                  <a:pt x="10869" y="8454"/>
                </a:lnTo>
                <a:lnTo>
                  <a:pt x="11847" y="8512"/>
                </a:lnTo>
                <a:lnTo>
                  <a:pt x="12767" y="8512"/>
                </a:lnTo>
                <a:lnTo>
                  <a:pt x="13744" y="8454"/>
                </a:lnTo>
                <a:lnTo>
                  <a:pt x="14664" y="8339"/>
                </a:lnTo>
                <a:lnTo>
                  <a:pt x="15584" y="8167"/>
                </a:lnTo>
                <a:lnTo>
                  <a:pt x="16275" y="7994"/>
                </a:lnTo>
                <a:lnTo>
                  <a:pt x="17022" y="7707"/>
                </a:lnTo>
                <a:lnTo>
                  <a:pt x="17827" y="7419"/>
                </a:lnTo>
                <a:lnTo>
                  <a:pt x="18517" y="7017"/>
                </a:lnTo>
                <a:lnTo>
                  <a:pt x="19207" y="6557"/>
                </a:lnTo>
                <a:lnTo>
                  <a:pt x="19495" y="6327"/>
                </a:lnTo>
                <a:lnTo>
                  <a:pt x="19782" y="6039"/>
                </a:lnTo>
                <a:lnTo>
                  <a:pt x="20012" y="5752"/>
                </a:lnTo>
                <a:lnTo>
                  <a:pt x="20242" y="5407"/>
                </a:lnTo>
                <a:lnTo>
                  <a:pt x="20415" y="5061"/>
                </a:lnTo>
                <a:lnTo>
                  <a:pt x="20530" y="4716"/>
                </a:lnTo>
                <a:lnTo>
                  <a:pt x="20588" y="4314"/>
                </a:lnTo>
                <a:lnTo>
                  <a:pt x="20645" y="3854"/>
                </a:lnTo>
                <a:lnTo>
                  <a:pt x="20588" y="3451"/>
                </a:lnTo>
                <a:lnTo>
                  <a:pt x="20472" y="3049"/>
                </a:lnTo>
                <a:lnTo>
                  <a:pt x="20300" y="2704"/>
                </a:lnTo>
                <a:lnTo>
                  <a:pt x="20127" y="2301"/>
                </a:lnTo>
                <a:lnTo>
                  <a:pt x="19897" y="1956"/>
                </a:lnTo>
                <a:lnTo>
                  <a:pt x="19610" y="1611"/>
                </a:lnTo>
                <a:lnTo>
                  <a:pt x="19322" y="1324"/>
                </a:lnTo>
                <a:lnTo>
                  <a:pt x="18977" y="1036"/>
                </a:lnTo>
                <a:lnTo>
                  <a:pt x="18632" y="748"/>
                </a:lnTo>
                <a:lnTo>
                  <a:pt x="18230" y="576"/>
                </a:lnTo>
                <a:lnTo>
                  <a:pt x="17885" y="346"/>
                </a:lnTo>
                <a:lnTo>
                  <a:pt x="17482" y="231"/>
                </a:lnTo>
                <a:lnTo>
                  <a:pt x="17080" y="116"/>
                </a:lnTo>
                <a:lnTo>
                  <a:pt x="16677" y="58"/>
                </a:lnTo>
                <a:lnTo>
                  <a:pt x="1569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0"/>
          <p:cNvSpPr/>
          <p:nvPr/>
        </p:nvSpPr>
        <p:spPr>
          <a:xfrm>
            <a:off x="6979966" y="3584453"/>
            <a:ext cx="733617" cy="716817"/>
          </a:xfrm>
          <a:custGeom>
            <a:avLst/>
            <a:gdLst/>
            <a:ahLst/>
            <a:cxnLst/>
            <a:rect l="l" t="t" r="r" b="b"/>
            <a:pathLst>
              <a:path w="17598" h="17195" extrusionOk="0">
                <a:moveTo>
                  <a:pt x="58" y="0"/>
                </a:moveTo>
                <a:lnTo>
                  <a:pt x="58" y="115"/>
                </a:lnTo>
                <a:lnTo>
                  <a:pt x="1" y="518"/>
                </a:lnTo>
                <a:lnTo>
                  <a:pt x="58" y="1438"/>
                </a:lnTo>
                <a:lnTo>
                  <a:pt x="231" y="2761"/>
                </a:lnTo>
                <a:lnTo>
                  <a:pt x="576" y="4083"/>
                </a:lnTo>
                <a:lnTo>
                  <a:pt x="921" y="5348"/>
                </a:lnTo>
                <a:lnTo>
                  <a:pt x="1439" y="6671"/>
                </a:lnTo>
                <a:lnTo>
                  <a:pt x="1956" y="7879"/>
                </a:lnTo>
                <a:lnTo>
                  <a:pt x="2589" y="9086"/>
                </a:lnTo>
                <a:lnTo>
                  <a:pt x="3279" y="10237"/>
                </a:lnTo>
                <a:lnTo>
                  <a:pt x="3969" y="11329"/>
                </a:lnTo>
                <a:lnTo>
                  <a:pt x="4601" y="12249"/>
                </a:lnTo>
                <a:lnTo>
                  <a:pt x="5291" y="13054"/>
                </a:lnTo>
                <a:lnTo>
                  <a:pt x="6039" y="13859"/>
                </a:lnTo>
                <a:lnTo>
                  <a:pt x="6787" y="14550"/>
                </a:lnTo>
                <a:lnTo>
                  <a:pt x="7649" y="15240"/>
                </a:lnTo>
                <a:lnTo>
                  <a:pt x="8512" y="15815"/>
                </a:lnTo>
                <a:lnTo>
                  <a:pt x="9489" y="16332"/>
                </a:lnTo>
                <a:lnTo>
                  <a:pt x="10467" y="16735"/>
                </a:lnTo>
                <a:lnTo>
                  <a:pt x="11387" y="17022"/>
                </a:lnTo>
                <a:lnTo>
                  <a:pt x="12250" y="17195"/>
                </a:lnTo>
                <a:lnTo>
                  <a:pt x="13630" y="17195"/>
                </a:lnTo>
                <a:lnTo>
                  <a:pt x="14032" y="17080"/>
                </a:lnTo>
                <a:lnTo>
                  <a:pt x="14435" y="16965"/>
                </a:lnTo>
                <a:lnTo>
                  <a:pt x="14838" y="16850"/>
                </a:lnTo>
                <a:lnTo>
                  <a:pt x="15240" y="16620"/>
                </a:lnTo>
                <a:lnTo>
                  <a:pt x="15585" y="16390"/>
                </a:lnTo>
                <a:lnTo>
                  <a:pt x="15988" y="16102"/>
                </a:lnTo>
                <a:lnTo>
                  <a:pt x="16275" y="15815"/>
                </a:lnTo>
                <a:lnTo>
                  <a:pt x="16620" y="15412"/>
                </a:lnTo>
                <a:lnTo>
                  <a:pt x="16850" y="15010"/>
                </a:lnTo>
                <a:lnTo>
                  <a:pt x="17080" y="14607"/>
                </a:lnTo>
                <a:lnTo>
                  <a:pt x="17310" y="14204"/>
                </a:lnTo>
                <a:lnTo>
                  <a:pt x="17425" y="13744"/>
                </a:lnTo>
                <a:lnTo>
                  <a:pt x="17540" y="13342"/>
                </a:lnTo>
                <a:lnTo>
                  <a:pt x="17598" y="12939"/>
                </a:lnTo>
                <a:lnTo>
                  <a:pt x="17598" y="12479"/>
                </a:lnTo>
                <a:lnTo>
                  <a:pt x="17598" y="12077"/>
                </a:lnTo>
                <a:lnTo>
                  <a:pt x="17540" y="11674"/>
                </a:lnTo>
                <a:lnTo>
                  <a:pt x="17425" y="11272"/>
                </a:lnTo>
                <a:lnTo>
                  <a:pt x="17253" y="10869"/>
                </a:lnTo>
                <a:lnTo>
                  <a:pt x="16908" y="10122"/>
                </a:lnTo>
                <a:lnTo>
                  <a:pt x="16390" y="9374"/>
                </a:lnTo>
                <a:lnTo>
                  <a:pt x="15758" y="8684"/>
                </a:lnTo>
                <a:lnTo>
                  <a:pt x="15183" y="8109"/>
                </a:lnTo>
                <a:lnTo>
                  <a:pt x="14492" y="7591"/>
                </a:lnTo>
                <a:lnTo>
                  <a:pt x="13802" y="7131"/>
                </a:lnTo>
                <a:lnTo>
                  <a:pt x="13112" y="6671"/>
                </a:lnTo>
                <a:lnTo>
                  <a:pt x="12365" y="6326"/>
                </a:lnTo>
                <a:lnTo>
                  <a:pt x="11560" y="5924"/>
                </a:lnTo>
                <a:lnTo>
                  <a:pt x="10007" y="5348"/>
                </a:lnTo>
                <a:lnTo>
                  <a:pt x="7994" y="4601"/>
                </a:lnTo>
                <a:lnTo>
                  <a:pt x="5867" y="3853"/>
                </a:lnTo>
                <a:lnTo>
                  <a:pt x="4831" y="3451"/>
                </a:lnTo>
                <a:lnTo>
                  <a:pt x="3796" y="2991"/>
                </a:lnTo>
                <a:lnTo>
                  <a:pt x="2819" y="2473"/>
                </a:lnTo>
                <a:lnTo>
                  <a:pt x="1956" y="1841"/>
                </a:lnTo>
                <a:lnTo>
                  <a:pt x="1439" y="1438"/>
                </a:lnTo>
                <a:lnTo>
                  <a:pt x="978" y="1036"/>
                </a:lnTo>
                <a:lnTo>
                  <a:pt x="518" y="518"/>
                </a:lnTo>
                <a:lnTo>
                  <a:pt x="116" y="58"/>
                </a:lnTo>
                <a:lnTo>
                  <a:pt x="5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0"/>
          <p:cNvSpPr/>
          <p:nvPr/>
        </p:nvSpPr>
        <p:spPr>
          <a:xfrm rot="-1227644">
            <a:off x="4988560" y="4283914"/>
            <a:ext cx="213398" cy="167875"/>
          </a:xfrm>
          <a:custGeom>
            <a:avLst/>
            <a:gdLst/>
            <a:ahLst/>
            <a:cxnLst/>
            <a:rect l="l" t="t" r="r" b="b"/>
            <a:pathLst>
              <a:path w="5119" h="4027" extrusionOk="0">
                <a:moveTo>
                  <a:pt x="2071" y="1"/>
                </a:moveTo>
                <a:lnTo>
                  <a:pt x="1553" y="116"/>
                </a:lnTo>
                <a:lnTo>
                  <a:pt x="1208" y="231"/>
                </a:lnTo>
                <a:lnTo>
                  <a:pt x="806" y="461"/>
                </a:lnTo>
                <a:lnTo>
                  <a:pt x="518" y="748"/>
                </a:lnTo>
                <a:lnTo>
                  <a:pt x="288" y="1094"/>
                </a:lnTo>
                <a:lnTo>
                  <a:pt x="115" y="1439"/>
                </a:lnTo>
                <a:lnTo>
                  <a:pt x="0" y="1841"/>
                </a:lnTo>
                <a:lnTo>
                  <a:pt x="58" y="2244"/>
                </a:lnTo>
                <a:lnTo>
                  <a:pt x="230" y="2646"/>
                </a:lnTo>
                <a:lnTo>
                  <a:pt x="518" y="3049"/>
                </a:lnTo>
                <a:lnTo>
                  <a:pt x="863" y="3394"/>
                </a:lnTo>
                <a:lnTo>
                  <a:pt x="1266" y="3624"/>
                </a:lnTo>
                <a:lnTo>
                  <a:pt x="1726" y="3796"/>
                </a:lnTo>
                <a:lnTo>
                  <a:pt x="2186" y="3969"/>
                </a:lnTo>
                <a:lnTo>
                  <a:pt x="2646" y="4026"/>
                </a:lnTo>
                <a:lnTo>
                  <a:pt x="3106" y="3969"/>
                </a:lnTo>
                <a:lnTo>
                  <a:pt x="3566" y="3911"/>
                </a:lnTo>
                <a:lnTo>
                  <a:pt x="3968" y="3739"/>
                </a:lnTo>
                <a:lnTo>
                  <a:pt x="4313" y="3509"/>
                </a:lnTo>
                <a:lnTo>
                  <a:pt x="4659" y="3279"/>
                </a:lnTo>
                <a:lnTo>
                  <a:pt x="4889" y="2934"/>
                </a:lnTo>
                <a:lnTo>
                  <a:pt x="5061" y="2589"/>
                </a:lnTo>
                <a:lnTo>
                  <a:pt x="5119" y="2186"/>
                </a:lnTo>
                <a:lnTo>
                  <a:pt x="5119" y="1784"/>
                </a:lnTo>
                <a:lnTo>
                  <a:pt x="4946" y="1324"/>
                </a:lnTo>
                <a:lnTo>
                  <a:pt x="4659" y="979"/>
                </a:lnTo>
                <a:lnTo>
                  <a:pt x="4313" y="633"/>
                </a:lnTo>
                <a:lnTo>
                  <a:pt x="3911" y="346"/>
                </a:lnTo>
                <a:lnTo>
                  <a:pt x="3451" y="173"/>
                </a:lnTo>
                <a:lnTo>
                  <a:pt x="2991" y="58"/>
                </a:lnTo>
                <a:lnTo>
                  <a:pt x="25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0"/>
          <p:cNvSpPr/>
          <p:nvPr/>
        </p:nvSpPr>
        <p:spPr>
          <a:xfrm rot="1302955">
            <a:off x="494865" y="2402127"/>
            <a:ext cx="731219" cy="544245"/>
          </a:xfrm>
          <a:custGeom>
            <a:avLst/>
            <a:gdLst/>
            <a:ahLst/>
            <a:cxnLst/>
            <a:rect l="l" t="t" r="r" b="b"/>
            <a:pathLst>
              <a:path w="17540" h="13055" extrusionOk="0">
                <a:moveTo>
                  <a:pt x="17540" y="0"/>
                </a:moveTo>
                <a:lnTo>
                  <a:pt x="17482" y="58"/>
                </a:lnTo>
                <a:lnTo>
                  <a:pt x="17080" y="518"/>
                </a:lnTo>
                <a:lnTo>
                  <a:pt x="16620" y="978"/>
                </a:lnTo>
                <a:lnTo>
                  <a:pt x="16160" y="1323"/>
                </a:lnTo>
                <a:lnTo>
                  <a:pt x="15642" y="1610"/>
                </a:lnTo>
                <a:lnTo>
                  <a:pt x="15124" y="1898"/>
                </a:lnTo>
                <a:lnTo>
                  <a:pt x="14549" y="2185"/>
                </a:lnTo>
                <a:lnTo>
                  <a:pt x="13399" y="2531"/>
                </a:lnTo>
                <a:lnTo>
                  <a:pt x="12192" y="2876"/>
                </a:lnTo>
                <a:lnTo>
                  <a:pt x="10984" y="3106"/>
                </a:lnTo>
                <a:lnTo>
                  <a:pt x="9776" y="3336"/>
                </a:lnTo>
                <a:lnTo>
                  <a:pt x="8569" y="3566"/>
                </a:lnTo>
                <a:lnTo>
                  <a:pt x="6728" y="3968"/>
                </a:lnTo>
                <a:lnTo>
                  <a:pt x="5751" y="4198"/>
                </a:lnTo>
                <a:lnTo>
                  <a:pt x="4831" y="4428"/>
                </a:lnTo>
                <a:lnTo>
                  <a:pt x="3911" y="4773"/>
                </a:lnTo>
                <a:lnTo>
                  <a:pt x="3048" y="5176"/>
                </a:lnTo>
                <a:lnTo>
                  <a:pt x="2243" y="5693"/>
                </a:lnTo>
                <a:lnTo>
                  <a:pt x="1495" y="6268"/>
                </a:lnTo>
                <a:lnTo>
                  <a:pt x="1208" y="6556"/>
                </a:lnTo>
                <a:lnTo>
                  <a:pt x="978" y="6901"/>
                </a:lnTo>
                <a:lnTo>
                  <a:pt x="748" y="7246"/>
                </a:lnTo>
                <a:lnTo>
                  <a:pt x="518" y="7591"/>
                </a:lnTo>
                <a:lnTo>
                  <a:pt x="345" y="7994"/>
                </a:lnTo>
                <a:lnTo>
                  <a:pt x="173" y="8396"/>
                </a:lnTo>
                <a:lnTo>
                  <a:pt x="115" y="8856"/>
                </a:lnTo>
                <a:lnTo>
                  <a:pt x="0" y="9259"/>
                </a:lnTo>
                <a:lnTo>
                  <a:pt x="0" y="9719"/>
                </a:lnTo>
                <a:lnTo>
                  <a:pt x="0" y="10121"/>
                </a:lnTo>
                <a:lnTo>
                  <a:pt x="58" y="10524"/>
                </a:lnTo>
                <a:lnTo>
                  <a:pt x="173" y="10926"/>
                </a:lnTo>
                <a:lnTo>
                  <a:pt x="288" y="11329"/>
                </a:lnTo>
                <a:lnTo>
                  <a:pt x="518" y="11674"/>
                </a:lnTo>
                <a:lnTo>
                  <a:pt x="748" y="12019"/>
                </a:lnTo>
                <a:lnTo>
                  <a:pt x="1035" y="12307"/>
                </a:lnTo>
                <a:lnTo>
                  <a:pt x="1380" y="12537"/>
                </a:lnTo>
                <a:lnTo>
                  <a:pt x="1725" y="12709"/>
                </a:lnTo>
                <a:lnTo>
                  <a:pt x="2070" y="12882"/>
                </a:lnTo>
                <a:lnTo>
                  <a:pt x="2415" y="12997"/>
                </a:lnTo>
                <a:lnTo>
                  <a:pt x="2818" y="13054"/>
                </a:lnTo>
                <a:lnTo>
                  <a:pt x="4026" y="13054"/>
                </a:lnTo>
                <a:lnTo>
                  <a:pt x="4831" y="12939"/>
                </a:lnTo>
                <a:lnTo>
                  <a:pt x="5636" y="12767"/>
                </a:lnTo>
                <a:lnTo>
                  <a:pt x="6383" y="12537"/>
                </a:lnTo>
                <a:lnTo>
                  <a:pt x="7073" y="12307"/>
                </a:lnTo>
                <a:lnTo>
                  <a:pt x="7936" y="11904"/>
                </a:lnTo>
                <a:lnTo>
                  <a:pt x="8799" y="11444"/>
                </a:lnTo>
                <a:lnTo>
                  <a:pt x="9604" y="10984"/>
                </a:lnTo>
                <a:lnTo>
                  <a:pt x="10351" y="10409"/>
                </a:lnTo>
                <a:lnTo>
                  <a:pt x="11099" y="9834"/>
                </a:lnTo>
                <a:lnTo>
                  <a:pt x="11847" y="9201"/>
                </a:lnTo>
                <a:lnTo>
                  <a:pt x="12537" y="8511"/>
                </a:lnTo>
                <a:lnTo>
                  <a:pt x="13169" y="7879"/>
                </a:lnTo>
                <a:lnTo>
                  <a:pt x="13802" y="7131"/>
                </a:lnTo>
                <a:lnTo>
                  <a:pt x="14434" y="6383"/>
                </a:lnTo>
                <a:lnTo>
                  <a:pt x="15009" y="5578"/>
                </a:lnTo>
                <a:lnTo>
                  <a:pt x="15584" y="4773"/>
                </a:lnTo>
                <a:lnTo>
                  <a:pt x="16045" y="3968"/>
                </a:lnTo>
                <a:lnTo>
                  <a:pt x="16562" y="3106"/>
                </a:lnTo>
                <a:lnTo>
                  <a:pt x="16965" y="2185"/>
                </a:lnTo>
                <a:lnTo>
                  <a:pt x="17310" y="1323"/>
                </a:lnTo>
                <a:lnTo>
                  <a:pt x="17540" y="518"/>
                </a:lnTo>
                <a:lnTo>
                  <a:pt x="17540" y="115"/>
                </a:lnTo>
                <a:lnTo>
                  <a:pt x="1754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0"/>
          <p:cNvSpPr/>
          <p:nvPr/>
        </p:nvSpPr>
        <p:spPr>
          <a:xfrm>
            <a:off x="1424315" y="4038224"/>
            <a:ext cx="460313" cy="354844"/>
          </a:xfrm>
          <a:custGeom>
            <a:avLst/>
            <a:gdLst/>
            <a:ahLst/>
            <a:cxnLst/>
            <a:rect l="l" t="t" r="r" b="b"/>
            <a:pathLst>
              <a:path w="11042" h="8512" extrusionOk="0">
                <a:moveTo>
                  <a:pt x="10984" y="0"/>
                </a:moveTo>
                <a:lnTo>
                  <a:pt x="10984" y="58"/>
                </a:lnTo>
                <a:lnTo>
                  <a:pt x="10697" y="288"/>
                </a:lnTo>
                <a:lnTo>
                  <a:pt x="10467" y="575"/>
                </a:lnTo>
                <a:lnTo>
                  <a:pt x="9834" y="978"/>
                </a:lnTo>
                <a:lnTo>
                  <a:pt x="9202" y="1266"/>
                </a:lnTo>
                <a:lnTo>
                  <a:pt x="8512" y="1496"/>
                </a:lnTo>
                <a:lnTo>
                  <a:pt x="7822" y="1668"/>
                </a:lnTo>
                <a:lnTo>
                  <a:pt x="7074" y="1841"/>
                </a:lnTo>
                <a:lnTo>
                  <a:pt x="5636" y="2013"/>
                </a:lnTo>
                <a:lnTo>
                  <a:pt x="4716" y="2128"/>
                </a:lnTo>
                <a:lnTo>
                  <a:pt x="3854" y="2301"/>
                </a:lnTo>
                <a:lnTo>
                  <a:pt x="2991" y="2473"/>
                </a:lnTo>
                <a:lnTo>
                  <a:pt x="2128" y="2761"/>
                </a:lnTo>
                <a:lnTo>
                  <a:pt x="1783" y="2933"/>
                </a:lnTo>
                <a:lnTo>
                  <a:pt x="1438" y="3163"/>
                </a:lnTo>
                <a:lnTo>
                  <a:pt x="1151" y="3393"/>
                </a:lnTo>
                <a:lnTo>
                  <a:pt x="863" y="3623"/>
                </a:lnTo>
                <a:lnTo>
                  <a:pt x="633" y="3968"/>
                </a:lnTo>
                <a:lnTo>
                  <a:pt x="403" y="4256"/>
                </a:lnTo>
                <a:lnTo>
                  <a:pt x="231" y="4601"/>
                </a:lnTo>
                <a:lnTo>
                  <a:pt x="116" y="5003"/>
                </a:lnTo>
                <a:lnTo>
                  <a:pt x="58" y="5348"/>
                </a:lnTo>
                <a:lnTo>
                  <a:pt x="1" y="5751"/>
                </a:lnTo>
                <a:lnTo>
                  <a:pt x="58" y="6096"/>
                </a:lnTo>
                <a:lnTo>
                  <a:pt x="116" y="6499"/>
                </a:lnTo>
                <a:lnTo>
                  <a:pt x="173" y="6901"/>
                </a:lnTo>
                <a:lnTo>
                  <a:pt x="346" y="7246"/>
                </a:lnTo>
                <a:lnTo>
                  <a:pt x="518" y="7534"/>
                </a:lnTo>
                <a:lnTo>
                  <a:pt x="748" y="7821"/>
                </a:lnTo>
                <a:lnTo>
                  <a:pt x="1036" y="8051"/>
                </a:lnTo>
                <a:lnTo>
                  <a:pt x="1266" y="8224"/>
                </a:lnTo>
                <a:lnTo>
                  <a:pt x="1611" y="8396"/>
                </a:lnTo>
                <a:lnTo>
                  <a:pt x="1898" y="8454"/>
                </a:lnTo>
                <a:lnTo>
                  <a:pt x="2243" y="8511"/>
                </a:lnTo>
                <a:lnTo>
                  <a:pt x="2588" y="8511"/>
                </a:lnTo>
                <a:lnTo>
                  <a:pt x="3279" y="8396"/>
                </a:lnTo>
                <a:lnTo>
                  <a:pt x="3969" y="8224"/>
                </a:lnTo>
                <a:lnTo>
                  <a:pt x="4659" y="7936"/>
                </a:lnTo>
                <a:lnTo>
                  <a:pt x="5291" y="7649"/>
                </a:lnTo>
                <a:lnTo>
                  <a:pt x="5809" y="7361"/>
                </a:lnTo>
                <a:lnTo>
                  <a:pt x="6671" y="6844"/>
                </a:lnTo>
                <a:lnTo>
                  <a:pt x="7477" y="6211"/>
                </a:lnTo>
                <a:lnTo>
                  <a:pt x="8282" y="5521"/>
                </a:lnTo>
                <a:lnTo>
                  <a:pt x="8972" y="4716"/>
                </a:lnTo>
                <a:lnTo>
                  <a:pt x="9604" y="3911"/>
                </a:lnTo>
                <a:lnTo>
                  <a:pt x="10122" y="2991"/>
                </a:lnTo>
                <a:lnTo>
                  <a:pt x="10524" y="2071"/>
                </a:lnTo>
                <a:lnTo>
                  <a:pt x="10869" y="1150"/>
                </a:lnTo>
                <a:lnTo>
                  <a:pt x="10984" y="460"/>
                </a:lnTo>
                <a:lnTo>
                  <a:pt x="11042" y="115"/>
                </a:lnTo>
                <a:lnTo>
                  <a:pt x="1098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0"/>
          <p:cNvSpPr/>
          <p:nvPr/>
        </p:nvSpPr>
        <p:spPr>
          <a:xfrm>
            <a:off x="1978090" y="3704975"/>
            <a:ext cx="424379" cy="908621"/>
          </a:xfrm>
          <a:custGeom>
            <a:avLst/>
            <a:gdLst/>
            <a:ahLst/>
            <a:cxnLst/>
            <a:rect l="l" t="t" r="r" b="b"/>
            <a:pathLst>
              <a:path w="10180" h="21796" extrusionOk="0">
                <a:moveTo>
                  <a:pt x="9719" y="1"/>
                </a:moveTo>
                <a:lnTo>
                  <a:pt x="9317" y="174"/>
                </a:lnTo>
                <a:lnTo>
                  <a:pt x="8569" y="691"/>
                </a:lnTo>
                <a:lnTo>
                  <a:pt x="7477" y="1439"/>
                </a:lnTo>
                <a:lnTo>
                  <a:pt x="6499" y="2359"/>
                </a:lnTo>
                <a:lnTo>
                  <a:pt x="5521" y="3279"/>
                </a:lnTo>
                <a:lnTo>
                  <a:pt x="4659" y="4314"/>
                </a:lnTo>
                <a:lnTo>
                  <a:pt x="3854" y="5407"/>
                </a:lnTo>
                <a:lnTo>
                  <a:pt x="3049" y="6499"/>
                </a:lnTo>
                <a:lnTo>
                  <a:pt x="2358" y="7649"/>
                </a:lnTo>
                <a:lnTo>
                  <a:pt x="1726" y="8799"/>
                </a:lnTo>
                <a:lnTo>
                  <a:pt x="1266" y="9777"/>
                </a:lnTo>
                <a:lnTo>
                  <a:pt x="863" y="10755"/>
                </a:lnTo>
                <a:lnTo>
                  <a:pt x="576" y="11790"/>
                </a:lnTo>
                <a:lnTo>
                  <a:pt x="288" y="12825"/>
                </a:lnTo>
                <a:lnTo>
                  <a:pt x="116" y="13860"/>
                </a:lnTo>
                <a:lnTo>
                  <a:pt x="1" y="14895"/>
                </a:lnTo>
                <a:lnTo>
                  <a:pt x="1" y="15988"/>
                </a:lnTo>
                <a:lnTo>
                  <a:pt x="116" y="17023"/>
                </a:lnTo>
                <a:lnTo>
                  <a:pt x="288" y="17943"/>
                </a:lnTo>
                <a:lnTo>
                  <a:pt x="576" y="18806"/>
                </a:lnTo>
                <a:lnTo>
                  <a:pt x="978" y="19611"/>
                </a:lnTo>
                <a:lnTo>
                  <a:pt x="1266" y="19956"/>
                </a:lnTo>
                <a:lnTo>
                  <a:pt x="1496" y="20301"/>
                </a:lnTo>
                <a:lnTo>
                  <a:pt x="1841" y="20646"/>
                </a:lnTo>
                <a:lnTo>
                  <a:pt x="2128" y="20933"/>
                </a:lnTo>
                <a:lnTo>
                  <a:pt x="2473" y="21163"/>
                </a:lnTo>
                <a:lnTo>
                  <a:pt x="2876" y="21393"/>
                </a:lnTo>
                <a:lnTo>
                  <a:pt x="3279" y="21566"/>
                </a:lnTo>
                <a:lnTo>
                  <a:pt x="3739" y="21681"/>
                </a:lnTo>
                <a:lnTo>
                  <a:pt x="4199" y="21796"/>
                </a:lnTo>
                <a:lnTo>
                  <a:pt x="5636" y="21796"/>
                </a:lnTo>
                <a:lnTo>
                  <a:pt x="6039" y="21681"/>
                </a:lnTo>
                <a:lnTo>
                  <a:pt x="6441" y="21566"/>
                </a:lnTo>
                <a:lnTo>
                  <a:pt x="6844" y="21451"/>
                </a:lnTo>
                <a:lnTo>
                  <a:pt x="7247" y="21278"/>
                </a:lnTo>
                <a:lnTo>
                  <a:pt x="7592" y="21048"/>
                </a:lnTo>
                <a:lnTo>
                  <a:pt x="7937" y="20761"/>
                </a:lnTo>
                <a:lnTo>
                  <a:pt x="8224" y="20473"/>
                </a:lnTo>
                <a:lnTo>
                  <a:pt x="8512" y="20186"/>
                </a:lnTo>
                <a:lnTo>
                  <a:pt x="8972" y="19496"/>
                </a:lnTo>
                <a:lnTo>
                  <a:pt x="9374" y="18691"/>
                </a:lnTo>
                <a:lnTo>
                  <a:pt x="9719" y="17828"/>
                </a:lnTo>
                <a:lnTo>
                  <a:pt x="9892" y="17023"/>
                </a:lnTo>
                <a:lnTo>
                  <a:pt x="10064" y="16218"/>
                </a:lnTo>
                <a:lnTo>
                  <a:pt x="10122" y="15413"/>
                </a:lnTo>
                <a:lnTo>
                  <a:pt x="10179" y="14550"/>
                </a:lnTo>
                <a:lnTo>
                  <a:pt x="10122" y="13688"/>
                </a:lnTo>
                <a:lnTo>
                  <a:pt x="10064" y="12882"/>
                </a:lnTo>
                <a:lnTo>
                  <a:pt x="9892" y="11215"/>
                </a:lnTo>
                <a:lnTo>
                  <a:pt x="9547" y="9087"/>
                </a:lnTo>
                <a:lnTo>
                  <a:pt x="9202" y="6902"/>
                </a:lnTo>
                <a:lnTo>
                  <a:pt x="9087" y="5752"/>
                </a:lnTo>
                <a:lnTo>
                  <a:pt x="8972" y="4659"/>
                </a:lnTo>
                <a:lnTo>
                  <a:pt x="8972" y="3566"/>
                </a:lnTo>
                <a:lnTo>
                  <a:pt x="9087" y="2474"/>
                </a:lnTo>
                <a:lnTo>
                  <a:pt x="9202" y="1841"/>
                </a:lnTo>
                <a:lnTo>
                  <a:pt x="9374" y="1266"/>
                </a:lnTo>
                <a:lnTo>
                  <a:pt x="9547" y="634"/>
                </a:lnTo>
                <a:lnTo>
                  <a:pt x="9834" y="58"/>
                </a:lnTo>
                <a:lnTo>
                  <a:pt x="983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0"/>
          <p:cNvSpPr/>
          <p:nvPr/>
        </p:nvSpPr>
        <p:spPr>
          <a:xfrm>
            <a:off x="4609731" y="3768371"/>
            <a:ext cx="378814" cy="510672"/>
          </a:xfrm>
          <a:custGeom>
            <a:avLst/>
            <a:gdLst/>
            <a:ahLst/>
            <a:cxnLst/>
            <a:rect l="l" t="t" r="r" b="b"/>
            <a:pathLst>
              <a:path w="9087" h="12250" extrusionOk="0">
                <a:moveTo>
                  <a:pt x="288" y="0"/>
                </a:moveTo>
                <a:lnTo>
                  <a:pt x="230" y="58"/>
                </a:lnTo>
                <a:lnTo>
                  <a:pt x="173" y="288"/>
                </a:lnTo>
                <a:lnTo>
                  <a:pt x="58" y="863"/>
                </a:lnTo>
                <a:lnTo>
                  <a:pt x="0" y="1668"/>
                </a:lnTo>
                <a:lnTo>
                  <a:pt x="0" y="2530"/>
                </a:lnTo>
                <a:lnTo>
                  <a:pt x="0" y="3336"/>
                </a:lnTo>
                <a:lnTo>
                  <a:pt x="115" y="4198"/>
                </a:lnTo>
                <a:lnTo>
                  <a:pt x="288" y="5003"/>
                </a:lnTo>
                <a:lnTo>
                  <a:pt x="460" y="5808"/>
                </a:lnTo>
                <a:lnTo>
                  <a:pt x="748" y="6613"/>
                </a:lnTo>
                <a:lnTo>
                  <a:pt x="978" y="7361"/>
                </a:lnTo>
                <a:lnTo>
                  <a:pt x="1266" y="7994"/>
                </a:lnTo>
                <a:lnTo>
                  <a:pt x="1553" y="8569"/>
                </a:lnTo>
                <a:lnTo>
                  <a:pt x="1898" y="9144"/>
                </a:lnTo>
                <a:lnTo>
                  <a:pt x="2243" y="9719"/>
                </a:lnTo>
                <a:lnTo>
                  <a:pt x="2646" y="10236"/>
                </a:lnTo>
                <a:lnTo>
                  <a:pt x="3106" y="10696"/>
                </a:lnTo>
                <a:lnTo>
                  <a:pt x="3566" y="11156"/>
                </a:lnTo>
                <a:lnTo>
                  <a:pt x="4141" y="11559"/>
                </a:lnTo>
                <a:lnTo>
                  <a:pt x="4658" y="11847"/>
                </a:lnTo>
                <a:lnTo>
                  <a:pt x="5176" y="12077"/>
                </a:lnTo>
                <a:lnTo>
                  <a:pt x="5694" y="12192"/>
                </a:lnTo>
                <a:lnTo>
                  <a:pt x="6211" y="12249"/>
                </a:lnTo>
                <a:lnTo>
                  <a:pt x="6786" y="12192"/>
                </a:lnTo>
                <a:lnTo>
                  <a:pt x="7304" y="12077"/>
                </a:lnTo>
                <a:lnTo>
                  <a:pt x="7764" y="11789"/>
                </a:lnTo>
                <a:lnTo>
                  <a:pt x="8224" y="11386"/>
                </a:lnTo>
                <a:lnTo>
                  <a:pt x="8626" y="10984"/>
                </a:lnTo>
                <a:lnTo>
                  <a:pt x="8856" y="10466"/>
                </a:lnTo>
                <a:lnTo>
                  <a:pt x="9029" y="10006"/>
                </a:lnTo>
                <a:lnTo>
                  <a:pt x="9086" y="9489"/>
                </a:lnTo>
                <a:lnTo>
                  <a:pt x="9086" y="8971"/>
                </a:lnTo>
                <a:lnTo>
                  <a:pt x="8971" y="8454"/>
                </a:lnTo>
                <a:lnTo>
                  <a:pt x="8741" y="7936"/>
                </a:lnTo>
                <a:lnTo>
                  <a:pt x="8454" y="7419"/>
                </a:lnTo>
                <a:lnTo>
                  <a:pt x="8166" y="7016"/>
                </a:lnTo>
                <a:lnTo>
                  <a:pt x="7879" y="6613"/>
                </a:lnTo>
                <a:lnTo>
                  <a:pt x="7131" y="5866"/>
                </a:lnTo>
                <a:lnTo>
                  <a:pt x="6326" y="5176"/>
                </a:lnTo>
                <a:lnTo>
                  <a:pt x="5521" y="4601"/>
                </a:lnTo>
                <a:lnTo>
                  <a:pt x="4371" y="3911"/>
                </a:lnTo>
                <a:lnTo>
                  <a:pt x="3221" y="3163"/>
                </a:lnTo>
                <a:lnTo>
                  <a:pt x="2646" y="2760"/>
                </a:lnTo>
                <a:lnTo>
                  <a:pt x="2071" y="2300"/>
                </a:lnTo>
                <a:lnTo>
                  <a:pt x="1611" y="1840"/>
                </a:lnTo>
                <a:lnTo>
                  <a:pt x="1151" y="1380"/>
                </a:lnTo>
                <a:lnTo>
                  <a:pt x="690" y="748"/>
                </a:lnTo>
                <a:lnTo>
                  <a:pt x="28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0"/>
          <p:cNvSpPr/>
          <p:nvPr/>
        </p:nvSpPr>
        <p:spPr>
          <a:xfrm>
            <a:off x="2517483" y="4309108"/>
            <a:ext cx="148699" cy="117517"/>
          </a:xfrm>
          <a:custGeom>
            <a:avLst/>
            <a:gdLst/>
            <a:ahLst/>
            <a:cxnLst/>
            <a:rect l="l" t="t" r="r" b="b"/>
            <a:pathLst>
              <a:path w="3567" h="2819" extrusionOk="0">
                <a:moveTo>
                  <a:pt x="1381" y="1"/>
                </a:moveTo>
                <a:lnTo>
                  <a:pt x="1093" y="58"/>
                </a:lnTo>
                <a:lnTo>
                  <a:pt x="806" y="173"/>
                </a:lnTo>
                <a:lnTo>
                  <a:pt x="576" y="346"/>
                </a:lnTo>
                <a:lnTo>
                  <a:pt x="346" y="518"/>
                </a:lnTo>
                <a:lnTo>
                  <a:pt x="173" y="748"/>
                </a:lnTo>
                <a:lnTo>
                  <a:pt x="58" y="1036"/>
                </a:lnTo>
                <a:lnTo>
                  <a:pt x="1" y="1266"/>
                </a:lnTo>
                <a:lnTo>
                  <a:pt x="1" y="1553"/>
                </a:lnTo>
                <a:lnTo>
                  <a:pt x="173" y="1841"/>
                </a:lnTo>
                <a:lnTo>
                  <a:pt x="346" y="2128"/>
                </a:lnTo>
                <a:lnTo>
                  <a:pt x="576" y="2358"/>
                </a:lnTo>
                <a:lnTo>
                  <a:pt x="863" y="2531"/>
                </a:lnTo>
                <a:lnTo>
                  <a:pt x="1151" y="2646"/>
                </a:lnTo>
                <a:lnTo>
                  <a:pt x="1496" y="2761"/>
                </a:lnTo>
                <a:lnTo>
                  <a:pt x="1841" y="2818"/>
                </a:lnTo>
                <a:lnTo>
                  <a:pt x="2128" y="2818"/>
                </a:lnTo>
                <a:lnTo>
                  <a:pt x="2473" y="2703"/>
                </a:lnTo>
                <a:lnTo>
                  <a:pt x="2761" y="2646"/>
                </a:lnTo>
                <a:lnTo>
                  <a:pt x="2991" y="2473"/>
                </a:lnTo>
                <a:lnTo>
                  <a:pt x="3221" y="2301"/>
                </a:lnTo>
                <a:lnTo>
                  <a:pt x="3394" y="2071"/>
                </a:lnTo>
                <a:lnTo>
                  <a:pt x="3509" y="1783"/>
                </a:lnTo>
                <a:lnTo>
                  <a:pt x="3566" y="1496"/>
                </a:lnTo>
                <a:lnTo>
                  <a:pt x="3509" y="1208"/>
                </a:lnTo>
                <a:lnTo>
                  <a:pt x="3394" y="921"/>
                </a:lnTo>
                <a:lnTo>
                  <a:pt x="3221" y="691"/>
                </a:lnTo>
                <a:lnTo>
                  <a:pt x="2991" y="461"/>
                </a:lnTo>
                <a:lnTo>
                  <a:pt x="2703" y="288"/>
                </a:lnTo>
                <a:lnTo>
                  <a:pt x="2416" y="116"/>
                </a:lnTo>
                <a:lnTo>
                  <a:pt x="2071" y="58"/>
                </a:lnTo>
                <a:lnTo>
                  <a:pt x="17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0"/>
          <p:cNvSpPr/>
          <p:nvPr/>
        </p:nvSpPr>
        <p:spPr>
          <a:xfrm rot="1302955">
            <a:off x="709863" y="3063411"/>
            <a:ext cx="213404" cy="167839"/>
          </a:xfrm>
          <a:custGeom>
            <a:avLst/>
            <a:gdLst/>
            <a:ahLst/>
            <a:cxnLst/>
            <a:rect l="l" t="t" r="r" b="b"/>
            <a:pathLst>
              <a:path w="5119" h="4026" extrusionOk="0">
                <a:moveTo>
                  <a:pt x="2013" y="0"/>
                </a:moveTo>
                <a:lnTo>
                  <a:pt x="1553" y="115"/>
                </a:lnTo>
                <a:lnTo>
                  <a:pt x="1150" y="230"/>
                </a:lnTo>
                <a:lnTo>
                  <a:pt x="805" y="460"/>
                </a:lnTo>
                <a:lnTo>
                  <a:pt x="518" y="748"/>
                </a:lnTo>
                <a:lnTo>
                  <a:pt x="230" y="1093"/>
                </a:lnTo>
                <a:lnTo>
                  <a:pt x="58" y="1438"/>
                </a:lnTo>
                <a:lnTo>
                  <a:pt x="0" y="1840"/>
                </a:lnTo>
                <a:lnTo>
                  <a:pt x="58" y="2243"/>
                </a:lnTo>
                <a:lnTo>
                  <a:pt x="230" y="2646"/>
                </a:lnTo>
                <a:lnTo>
                  <a:pt x="518" y="3048"/>
                </a:lnTo>
                <a:lnTo>
                  <a:pt x="863" y="3336"/>
                </a:lnTo>
                <a:lnTo>
                  <a:pt x="1265" y="3623"/>
                </a:lnTo>
                <a:lnTo>
                  <a:pt x="1668" y="3796"/>
                </a:lnTo>
                <a:lnTo>
                  <a:pt x="2128" y="3968"/>
                </a:lnTo>
                <a:lnTo>
                  <a:pt x="2646" y="4026"/>
                </a:lnTo>
                <a:lnTo>
                  <a:pt x="3106" y="3968"/>
                </a:lnTo>
                <a:lnTo>
                  <a:pt x="3566" y="3911"/>
                </a:lnTo>
                <a:lnTo>
                  <a:pt x="3968" y="3738"/>
                </a:lnTo>
                <a:lnTo>
                  <a:pt x="4313" y="3508"/>
                </a:lnTo>
                <a:lnTo>
                  <a:pt x="4658" y="3221"/>
                </a:lnTo>
                <a:lnTo>
                  <a:pt x="4888" y="2933"/>
                </a:lnTo>
                <a:lnTo>
                  <a:pt x="5061" y="2531"/>
                </a:lnTo>
                <a:lnTo>
                  <a:pt x="5118" y="2186"/>
                </a:lnTo>
                <a:lnTo>
                  <a:pt x="5061" y="1725"/>
                </a:lnTo>
                <a:lnTo>
                  <a:pt x="4888" y="1323"/>
                </a:lnTo>
                <a:lnTo>
                  <a:pt x="4601" y="978"/>
                </a:lnTo>
                <a:lnTo>
                  <a:pt x="4256" y="633"/>
                </a:lnTo>
                <a:lnTo>
                  <a:pt x="3853" y="345"/>
                </a:lnTo>
                <a:lnTo>
                  <a:pt x="3451" y="173"/>
                </a:lnTo>
                <a:lnTo>
                  <a:pt x="2991" y="58"/>
                </a:lnTo>
                <a:lnTo>
                  <a:pt x="253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0"/>
          <p:cNvSpPr/>
          <p:nvPr/>
        </p:nvSpPr>
        <p:spPr>
          <a:xfrm rot="-3814210">
            <a:off x="918830" y="2734888"/>
            <a:ext cx="441133" cy="211020"/>
          </a:xfrm>
          <a:custGeom>
            <a:avLst/>
            <a:gdLst/>
            <a:ahLst/>
            <a:cxnLst/>
            <a:rect l="l" t="t" r="r" b="b"/>
            <a:pathLst>
              <a:path w="10582" h="5062" extrusionOk="0">
                <a:moveTo>
                  <a:pt x="2013" y="1"/>
                </a:moveTo>
                <a:lnTo>
                  <a:pt x="1610" y="116"/>
                </a:lnTo>
                <a:lnTo>
                  <a:pt x="1150" y="288"/>
                </a:lnTo>
                <a:lnTo>
                  <a:pt x="748" y="519"/>
                </a:lnTo>
                <a:lnTo>
                  <a:pt x="460" y="806"/>
                </a:lnTo>
                <a:lnTo>
                  <a:pt x="173" y="1209"/>
                </a:lnTo>
                <a:lnTo>
                  <a:pt x="0" y="1554"/>
                </a:lnTo>
                <a:lnTo>
                  <a:pt x="0" y="1784"/>
                </a:lnTo>
                <a:lnTo>
                  <a:pt x="0" y="2014"/>
                </a:lnTo>
                <a:lnTo>
                  <a:pt x="58" y="2416"/>
                </a:lnTo>
                <a:lnTo>
                  <a:pt x="230" y="2761"/>
                </a:lnTo>
                <a:lnTo>
                  <a:pt x="460" y="3106"/>
                </a:lnTo>
                <a:lnTo>
                  <a:pt x="748" y="3394"/>
                </a:lnTo>
                <a:lnTo>
                  <a:pt x="1093" y="3681"/>
                </a:lnTo>
                <a:lnTo>
                  <a:pt x="1438" y="3911"/>
                </a:lnTo>
                <a:lnTo>
                  <a:pt x="2185" y="4314"/>
                </a:lnTo>
                <a:lnTo>
                  <a:pt x="2645" y="4486"/>
                </a:lnTo>
                <a:lnTo>
                  <a:pt x="3105" y="4659"/>
                </a:lnTo>
                <a:lnTo>
                  <a:pt x="4083" y="4889"/>
                </a:lnTo>
                <a:lnTo>
                  <a:pt x="5061" y="5004"/>
                </a:lnTo>
                <a:lnTo>
                  <a:pt x="6038" y="5062"/>
                </a:lnTo>
                <a:lnTo>
                  <a:pt x="7073" y="5004"/>
                </a:lnTo>
                <a:lnTo>
                  <a:pt x="8108" y="4831"/>
                </a:lnTo>
                <a:lnTo>
                  <a:pt x="9086" y="4601"/>
                </a:lnTo>
                <a:lnTo>
                  <a:pt x="10064" y="4256"/>
                </a:lnTo>
                <a:lnTo>
                  <a:pt x="10409" y="4026"/>
                </a:lnTo>
                <a:lnTo>
                  <a:pt x="10581" y="3911"/>
                </a:lnTo>
                <a:lnTo>
                  <a:pt x="10236" y="3911"/>
                </a:lnTo>
                <a:lnTo>
                  <a:pt x="9949" y="3854"/>
                </a:lnTo>
                <a:lnTo>
                  <a:pt x="9316" y="3739"/>
                </a:lnTo>
                <a:lnTo>
                  <a:pt x="8741" y="3509"/>
                </a:lnTo>
                <a:lnTo>
                  <a:pt x="8166" y="3221"/>
                </a:lnTo>
                <a:lnTo>
                  <a:pt x="7591" y="2876"/>
                </a:lnTo>
                <a:lnTo>
                  <a:pt x="7073" y="2474"/>
                </a:lnTo>
                <a:lnTo>
                  <a:pt x="6038" y="1726"/>
                </a:lnTo>
                <a:lnTo>
                  <a:pt x="5233" y="1151"/>
                </a:lnTo>
                <a:lnTo>
                  <a:pt x="4371" y="634"/>
                </a:lnTo>
                <a:lnTo>
                  <a:pt x="3911" y="404"/>
                </a:lnTo>
                <a:lnTo>
                  <a:pt x="3450" y="231"/>
                </a:lnTo>
                <a:lnTo>
                  <a:pt x="2933" y="58"/>
                </a:lnTo>
                <a:lnTo>
                  <a:pt x="24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0"/>
          <p:cNvSpPr/>
          <p:nvPr/>
        </p:nvSpPr>
        <p:spPr>
          <a:xfrm rot="1827807">
            <a:off x="1588716" y="535573"/>
            <a:ext cx="352425" cy="299690"/>
          </a:xfrm>
          <a:custGeom>
            <a:avLst/>
            <a:gdLst/>
            <a:ahLst/>
            <a:cxnLst/>
            <a:rect l="l" t="t" r="r" b="b"/>
            <a:pathLst>
              <a:path w="8454" h="7189" extrusionOk="0">
                <a:moveTo>
                  <a:pt x="1840" y="0"/>
                </a:moveTo>
                <a:lnTo>
                  <a:pt x="1380" y="58"/>
                </a:lnTo>
                <a:lnTo>
                  <a:pt x="978" y="173"/>
                </a:lnTo>
                <a:lnTo>
                  <a:pt x="633" y="345"/>
                </a:lnTo>
                <a:lnTo>
                  <a:pt x="288" y="633"/>
                </a:lnTo>
                <a:lnTo>
                  <a:pt x="58" y="978"/>
                </a:lnTo>
                <a:lnTo>
                  <a:pt x="0" y="1380"/>
                </a:lnTo>
                <a:lnTo>
                  <a:pt x="0" y="1725"/>
                </a:lnTo>
                <a:lnTo>
                  <a:pt x="58" y="2128"/>
                </a:lnTo>
                <a:lnTo>
                  <a:pt x="173" y="2530"/>
                </a:lnTo>
                <a:lnTo>
                  <a:pt x="345" y="2875"/>
                </a:lnTo>
                <a:lnTo>
                  <a:pt x="575" y="3278"/>
                </a:lnTo>
                <a:lnTo>
                  <a:pt x="978" y="3853"/>
                </a:lnTo>
                <a:lnTo>
                  <a:pt x="1323" y="4256"/>
                </a:lnTo>
                <a:lnTo>
                  <a:pt x="1668" y="4601"/>
                </a:lnTo>
                <a:lnTo>
                  <a:pt x="2358" y="5176"/>
                </a:lnTo>
                <a:lnTo>
                  <a:pt x="3220" y="5693"/>
                </a:lnTo>
                <a:lnTo>
                  <a:pt x="4026" y="6153"/>
                </a:lnTo>
                <a:lnTo>
                  <a:pt x="4946" y="6556"/>
                </a:lnTo>
                <a:lnTo>
                  <a:pt x="5866" y="6843"/>
                </a:lnTo>
                <a:lnTo>
                  <a:pt x="6843" y="7073"/>
                </a:lnTo>
                <a:lnTo>
                  <a:pt x="7821" y="7188"/>
                </a:lnTo>
                <a:lnTo>
                  <a:pt x="8223" y="7188"/>
                </a:lnTo>
                <a:lnTo>
                  <a:pt x="8396" y="7131"/>
                </a:lnTo>
                <a:lnTo>
                  <a:pt x="8454" y="7131"/>
                </a:lnTo>
                <a:lnTo>
                  <a:pt x="8454" y="7073"/>
                </a:lnTo>
                <a:lnTo>
                  <a:pt x="7878" y="6786"/>
                </a:lnTo>
                <a:lnTo>
                  <a:pt x="7418" y="6441"/>
                </a:lnTo>
                <a:lnTo>
                  <a:pt x="6958" y="5981"/>
                </a:lnTo>
                <a:lnTo>
                  <a:pt x="6613" y="5463"/>
                </a:lnTo>
                <a:lnTo>
                  <a:pt x="6326" y="4946"/>
                </a:lnTo>
                <a:lnTo>
                  <a:pt x="5981" y="4371"/>
                </a:lnTo>
                <a:lnTo>
                  <a:pt x="5406" y="3335"/>
                </a:lnTo>
                <a:lnTo>
                  <a:pt x="4946" y="2473"/>
                </a:lnTo>
                <a:lnTo>
                  <a:pt x="4428" y="1668"/>
                </a:lnTo>
                <a:lnTo>
                  <a:pt x="4141" y="1265"/>
                </a:lnTo>
                <a:lnTo>
                  <a:pt x="3853" y="920"/>
                </a:lnTo>
                <a:lnTo>
                  <a:pt x="3450" y="575"/>
                </a:lnTo>
                <a:lnTo>
                  <a:pt x="3048" y="288"/>
                </a:lnTo>
                <a:lnTo>
                  <a:pt x="2703" y="115"/>
                </a:lnTo>
                <a:lnTo>
                  <a:pt x="23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0"/>
          <p:cNvSpPr/>
          <p:nvPr/>
        </p:nvSpPr>
        <p:spPr>
          <a:xfrm rot="1827807">
            <a:off x="3501985" y="452707"/>
            <a:ext cx="323660" cy="201391"/>
          </a:xfrm>
          <a:custGeom>
            <a:avLst/>
            <a:gdLst/>
            <a:ahLst/>
            <a:cxnLst/>
            <a:rect l="l" t="t" r="r" b="b"/>
            <a:pathLst>
              <a:path w="7764" h="4831" extrusionOk="0">
                <a:moveTo>
                  <a:pt x="1208" y="0"/>
                </a:moveTo>
                <a:lnTo>
                  <a:pt x="863" y="115"/>
                </a:lnTo>
                <a:lnTo>
                  <a:pt x="576" y="230"/>
                </a:lnTo>
                <a:lnTo>
                  <a:pt x="346" y="460"/>
                </a:lnTo>
                <a:lnTo>
                  <a:pt x="116" y="748"/>
                </a:lnTo>
                <a:lnTo>
                  <a:pt x="0" y="1035"/>
                </a:lnTo>
                <a:lnTo>
                  <a:pt x="0" y="1380"/>
                </a:lnTo>
                <a:lnTo>
                  <a:pt x="58" y="1725"/>
                </a:lnTo>
                <a:lnTo>
                  <a:pt x="173" y="2128"/>
                </a:lnTo>
                <a:lnTo>
                  <a:pt x="346" y="2415"/>
                </a:lnTo>
                <a:lnTo>
                  <a:pt x="518" y="2703"/>
                </a:lnTo>
                <a:lnTo>
                  <a:pt x="806" y="2933"/>
                </a:lnTo>
                <a:lnTo>
                  <a:pt x="1151" y="3163"/>
                </a:lnTo>
                <a:lnTo>
                  <a:pt x="1496" y="3335"/>
                </a:lnTo>
                <a:lnTo>
                  <a:pt x="1898" y="3450"/>
                </a:lnTo>
                <a:lnTo>
                  <a:pt x="2243" y="3565"/>
                </a:lnTo>
                <a:lnTo>
                  <a:pt x="3048" y="3680"/>
                </a:lnTo>
                <a:lnTo>
                  <a:pt x="3853" y="3738"/>
                </a:lnTo>
                <a:lnTo>
                  <a:pt x="4889" y="3853"/>
                </a:lnTo>
                <a:lnTo>
                  <a:pt x="5924" y="3968"/>
                </a:lnTo>
                <a:lnTo>
                  <a:pt x="6441" y="4083"/>
                </a:lnTo>
                <a:lnTo>
                  <a:pt x="6901" y="4255"/>
                </a:lnTo>
                <a:lnTo>
                  <a:pt x="7361" y="4486"/>
                </a:lnTo>
                <a:lnTo>
                  <a:pt x="7706" y="4831"/>
                </a:lnTo>
                <a:lnTo>
                  <a:pt x="7764" y="4831"/>
                </a:lnTo>
                <a:lnTo>
                  <a:pt x="7764" y="4773"/>
                </a:lnTo>
                <a:lnTo>
                  <a:pt x="7706" y="4658"/>
                </a:lnTo>
                <a:lnTo>
                  <a:pt x="7591" y="4313"/>
                </a:lnTo>
                <a:lnTo>
                  <a:pt x="7189" y="3623"/>
                </a:lnTo>
                <a:lnTo>
                  <a:pt x="6729" y="2933"/>
                </a:lnTo>
                <a:lnTo>
                  <a:pt x="6154" y="2300"/>
                </a:lnTo>
                <a:lnTo>
                  <a:pt x="5579" y="1783"/>
                </a:lnTo>
                <a:lnTo>
                  <a:pt x="4946" y="1265"/>
                </a:lnTo>
                <a:lnTo>
                  <a:pt x="4313" y="805"/>
                </a:lnTo>
                <a:lnTo>
                  <a:pt x="3623" y="460"/>
                </a:lnTo>
                <a:lnTo>
                  <a:pt x="2876" y="173"/>
                </a:lnTo>
                <a:lnTo>
                  <a:pt x="2243" y="58"/>
                </a:lnTo>
                <a:lnTo>
                  <a:pt x="155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0"/>
          <p:cNvSpPr/>
          <p:nvPr/>
        </p:nvSpPr>
        <p:spPr>
          <a:xfrm rot="1827807">
            <a:off x="1185423" y="1261974"/>
            <a:ext cx="208603" cy="462729"/>
          </a:xfrm>
          <a:custGeom>
            <a:avLst/>
            <a:gdLst/>
            <a:ahLst/>
            <a:cxnLst/>
            <a:rect l="l" t="t" r="r" b="b"/>
            <a:pathLst>
              <a:path w="5004" h="11100" extrusionOk="0">
                <a:moveTo>
                  <a:pt x="3336" y="1"/>
                </a:moveTo>
                <a:lnTo>
                  <a:pt x="3106" y="173"/>
                </a:lnTo>
                <a:lnTo>
                  <a:pt x="2646" y="576"/>
                </a:lnTo>
                <a:lnTo>
                  <a:pt x="2070" y="1208"/>
                </a:lnTo>
                <a:lnTo>
                  <a:pt x="1553" y="1899"/>
                </a:lnTo>
                <a:lnTo>
                  <a:pt x="1093" y="2704"/>
                </a:lnTo>
                <a:lnTo>
                  <a:pt x="690" y="3509"/>
                </a:lnTo>
                <a:lnTo>
                  <a:pt x="403" y="4371"/>
                </a:lnTo>
                <a:lnTo>
                  <a:pt x="173" y="5234"/>
                </a:lnTo>
                <a:lnTo>
                  <a:pt x="58" y="6097"/>
                </a:lnTo>
                <a:lnTo>
                  <a:pt x="0" y="6959"/>
                </a:lnTo>
                <a:lnTo>
                  <a:pt x="0" y="7477"/>
                </a:lnTo>
                <a:lnTo>
                  <a:pt x="58" y="8109"/>
                </a:lnTo>
                <a:lnTo>
                  <a:pt x="115" y="8742"/>
                </a:lnTo>
                <a:lnTo>
                  <a:pt x="288" y="9317"/>
                </a:lnTo>
                <a:lnTo>
                  <a:pt x="518" y="9892"/>
                </a:lnTo>
                <a:lnTo>
                  <a:pt x="805" y="10410"/>
                </a:lnTo>
                <a:lnTo>
                  <a:pt x="1035" y="10582"/>
                </a:lnTo>
                <a:lnTo>
                  <a:pt x="1208" y="10755"/>
                </a:lnTo>
                <a:lnTo>
                  <a:pt x="1495" y="10927"/>
                </a:lnTo>
                <a:lnTo>
                  <a:pt x="1725" y="10985"/>
                </a:lnTo>
                <a:lnTo>
                  <a:pt x="2070" y="11042"/>
                </a:lnTo>
                <a:lnTo>
                  <a:pt x="2416" y="11100"/>
                </a:lnTo>
                <a:lnTo>
                  <a:pt x="2703" y="11042"/>
                </a:lnTo>
                <a:lnTo>
                  <a:pt x="3048" y="10985"/>
                </a:lnTo>
                <a:lnTo>
                  <a:pt x="3336" y="10812"/>
                </a:lnTo>
                <a:lnTo>
                  <a:pt x="3681" y="10697"/>
                </a:lnTo>
                <a:lnTo>
                  <a:pt x="3911" y="10525"/>
                </a:lnTo>
                <a:lnTo>
                  <a:pt x="4198" y="10295"/>
                </a:lnTo>
                <a:lnTo>
                  <a:pt x="4428" y="10064"/>
                </a:lnTo>
                <a:lnTo>
                  <a:pt x="4601" y="9777"/>
                </a:lnTo>
                <a:lnTo>
                  <a:pt x="4773" y="9489"/>
                </a:lnTo>
                <a:lnTo>
                  <a:pt x="4888" y="9202"/>
                </a:lnTo>
                <a:lnTo>
                  <a:pt x="4946" y="8857"/>
                </a:lnTo>
                <a:lnTo>
                  <a:pt x="5003" y="8569"/>
                </a:lnTo>
                <a:lnTo>
                  <a:pt x="5003" y="7879"/>
                </a:lnTo>
                <a:lnTo>
                  <a:pt x="4888" y="7132"/>
                </a:lnTo>
                <a:lnTo>
                  <a:pt x="4716" y="6384"/>
                </a:lnTo>
                <a:lnTo>
                  <a:pt x="4428" y="5636"/>
                </a:lnTo>
                <a:lnTo>
                  <a:pt x="4141" y="4889"/>
                </a:lnTo>
                <a:lnTo>
                  <a:pt x="3681" y="3739"/>
                </a:lnTo>
                <a:lnTo>
                  <a:pt x="3508" y="3106"/>
                </a:lnTo>
                <a:lnTo>
                  <a:pt x="3336" y="2531"/>
                </a:lnTo>
                <a:lnTo>
                  <a:pt x="3221" y="1899"/>
                </a:lnTo>
                <a:lnTo>
                  <a:pt x="3163" y="1266"/>
                </a:lnTo>
                <a:lnTo>
                  <a:pt x="3278" y="633"/>
                </a:lnTo>
                <a:lnTo>
                  <a:pt x="3451" y="58"/>
                </a:lnTo>
                <a:lnTo>
                  <a:pt x="34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0"/>
          <p:cNvSpPr/>
          <p:nvPr/>
        </p:nvSpPr>
        <p:spPr>
          <a:xfrm rot="1827807">
            <a:off x="848950" y="1332927"/>
            <a:ext cx="148699" cy="115099"/>
          </a:xfrm>
          <a:custGeom>
            <a:avLst/>
            <a:gdLst/>
            <a:ahLst/>
            <a:cxnLst/>
            <a:rect l="l" t="t" r="r" b="b"/>
            <a:pathLst>
              <a:path w="3567" h="2761" extrusionOk="0">
                <a:moveTo>
                  <a:pt x="1726" y="0"/>
                </a:moveTo>
                <a:lnTo>
                  <a:pt x="1381" y="58"/>
                </a:lnTo>
                <a:lnTo>
                  <a:pt x="1093" y="115"/>
                </a:lnTo>
                <a:lnTo>
                  <a:pt x="748" y="288"/>
                </a:lnTo>
                <a:lnTo>
                  <a:pt x="518" y="460"/>
                </a:lnTo>
                <a:lnTo>
                  <a:pt x="346" y="690"/>
                </a:lnTo>
                <a:lnTo>
                  <a:pt x="173" y="920"/>
                </a:lnTo>
                <a:lnTo>
                  <a:pt x="58" y="1150"/>
                </a:lnTo>
                <a:lnTo>
                  <a:pt x="1" y="1438"/>
                </a:lnTo>
                <a:lnTo>
                  <a:pt x="1" y="1725"/>
                </a:lnTo>
                <a:lnTo>
                  <a:pt x="116" y="2013"/>
                </a:lnTo>
                <a:lnTo>
                  <a:pt x="288" y="2243"/>
                </a:lnTo>
                <a:lnTo>
                  <a:pt x="576" y="2473"/>
                </a:lnTo>
                <a:lnTo>
                  <a:pt x="863" y="2588"/>
                </a:lnTo>
                <a:lnTo>
                  <a:pt x="1208" y="2703"/>
                </a:lnTo>
                <a:lnTo>
                  <a:pt x="1496" y="2760"/>
                </a:lnTo>
                <a:lnTo>
                  <a:pt x="2186" y="2760"/>
                </a:lnTo>
                <a:lnTo>
                  <a:pt x="2474" y="2645"/>
                </a:lnTo>
                <a:lnTo>
                  <a:pt x="2819" y="2473"/>
                </a:lnTo>
                <a:lnTo>
                  <a:pt x="3049" y="2300"/>
                </a:lnTo>
                <a:lnTo>
                  <a:pt x="3221" y="2128"/>
                </a:lnTo>
                <a:lnTo>
                  <a:pt x="3394" y="1898"/>
                </a:lnTo>
                <a:lnTo>
                  <a:pt x="3509" y="1610"/>
                </a:lnTo>
                <a:lnTo>
                  <a:pt x="3566" y="1323"/>
                </a:lnTo>
                <a:lnTo>
                  <a:pt x="3509" y="1035"/>
                </a:lnTo>
                <a:lnTo>
                  <a:pt x="3451" y="805"/>
                </a:lnTo>
                <a:lnTo>
                  <a:pt x="3221" y="518"/>
                </a:lnTo>
                <a:lnTo>
                  <a:pt x="2991" y="345"/>
                </a:lnTo>
                <a:lnTo>
                  <a:pt x="2704" y="173"/>
                </a:lnTo>
                <a:lnTo>
                  <a:pt x="2359" y="58"/>
                </a:lnTo>
                <a:lnTo>
                  <a:pt x="207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0"/>
          <p:cNvSpPr/>
          <p:nvPr/>
        </p:nvSpPr>
        <p:spPr>
          <a:xfrm rot="1827807">
            <a:off x="3855665" y="672377"/>
            <a:ext cx="285350" cy="383607"/>
          </a:xfrm>
          <a:custGeom>
            <a:avLst/>
            <a:gdLst/>
            <a:ahLst/>
            <a:cxnLst/>
            <a:rect l="l" t="t" r="r" b="b"/>
            <a:pathLst>
              <a:path w="6845" h="9202" extrusionOk="0">
                <a:moveTo>
                  <a:pt x="2129" y="1"/>
                </a:moveTo>
                <a:lnTo>
                  <a:pt x="1726" y="58"/>
                </a:lnTo>
                <a:lnTo>
                  <a:pt x="1323" y="173"/>
                </a:lnTo>
                <a:lnTo>
                  <a:pt x="978" y="346"/>
                </a:lnTo>
                <a:lnTo>
                  <a:pt x="633" y="633"/>
                </a:lnTo>
                <a:lnTo>
                  <a:pt x="346" y="978"/>
                </a:lnTo>
                <a:lnTo>
                  <a:pt x="173" y="1323"/>
                </a:lnTo>
                <a:lnTo>
                  <a:pt x="1" y="1726"/>
                </a:lnTo>
                <a:lnTo>
                  <a:pt x="1" y="2128"/>
                </a:lnTo>
                <a:lnTo>
                  <a:pt x="1" y="2473"/>
                </a:lnTo>
                <a:lnTo>
                  <a:pt x="116" y="2876"/>
                </a:lnTo>
                <a:lnTo>
                  <a:pt x="231" y="3278"/>
                </a:lnTo>
                <a:lnTo>
                  <a:pt x="461" y="3623"/>
                </a:lnTo>
                <a:lnTo>
                  <a:pt x="921" y="4256"/>
                </a:lnTo>
                <a:lnTo>
                  <a:pt x="1438" y="4831"/>
                </a:lnTo>
                <a:lnTo>
                  <a:pt x="2071" y="5291"/>
                </a:lnTo>
                <a:lnTo>
                  <a:pt x="2704" y="5751"/>
                </a:lnTo>
                <a:lnTo>
                  <a:pt x="4429" y="6844"/>
                </a:lnTo>
                <a:lnTo>
                  <a:pt x="5234" y="7476"/>
                </a:lnTo>
                <a:lnTo>
                  <a:pt x="5636" y="7821"/>
                </a:lnTo>
                <a:lnTo>
                  <a:pt x="5981" y="8166"/>
                </a:lnTo>
                <a:lnTo>
                  <a:pt x="6326" y="8684"/>
                </a:lnTo>
                <a:lnTo>
                  <a:pt x="6557" y="9202"/>
                </a:lnTo>
                <a:lnTo>
                  <a:pt x="6614" y="9202"/>
                </a:lnTo>
                <a:lnTo>
                  <a:pt x="6672" y="8972"/>
                </a:lnTo>
                <a:lnTo>
                  <a:pt x="6787" y="8569"/>
                </a:lnTo>
                <a:lnTo>
                  <a:pt x="6787" y="7936"/>
                </a:lnTo>
                <a:lnTo>
                  <a:pt x="6844" y="7304"/>
                </a:lnTo>
                <a:lnTo>
                  <a:pt x="6787" y="6729"/>
                </a:lnTo>
                <a:lnTo>
                  <a:pt x="6729" y="6096"/>
                </a:lnTo>
                <a:lnTo>
                  <a:pt x="6614" y="5464"/>
                </a:lnTo>
                <a:lnTo>
                  <a:pt x="6442" y="4831"/>
                </a:lnTo>
                <a:lnTo>
                  <a:pt x="6039" y="3681"/>
                </a:lnTo>
                <a:lnTo>
                  <a:pt x="5636" y="2761"/>
                </a:lnTo>
                <a:lnTo>
                  <a:pt x="5406" y="2358"/>
                </a:lnTo>
                <a:lnTo>
                  <a:pt x="5119" y="1956"/>
                </a:lnTo>
                <a:lnTo>
                  <a:pt x="4831" y="1553"/>
                </a:lnTo>
                <a:lnTo>
                  <a:pt x="4486" y="1208"/>
                </a:lnTo>
                <a:lnTo>
                  <a:pt x="4084" y="863"/>
                </a:lnTo>
                <a:lnTo>
                  <a:pt x="3681" y="576"/>
                </a:lnTo>
                <a:lnTo>
                  <a:pt x="3336" y="346"/>
                </a:lnTo>
                <a:lnTo>
                  <a:pt x="2934" y="173"/>
                </a:lnTo>
                <a:lnTo>
                  <a:pt x="2531" y="58"/>
                </a:lnTo>
                <a:lnTo>
                  <a:pt x="212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0"/>
          <p:cNvSpPr/>
          <p:nvPr/>
        </p:nvSpPr>
        <p:spPr>
          <a:xfrm rot="1827807">
            <a:off x="943942" y="779697"/>
            <a:ext cx="855841" cy="608927"/>
          </a:xfrm>
          <a:custGeom>
            <a:avLst/>
            <a:gdLst/>
            <a:ahLst/>
            <a:cxnLst/>
            <a:rect l="l" t="t" r="r" b="b"/>
            <a:pathLst>
              <a:path w="20530" h="14607" extrusionOk="0">
                <a:moveTo>
                  <a:pt x="18000" y="0"/>
                </a:moveTo>
                <a:lnTo>
                  <a:pt x="16907" y="58"/>
                </a:lnTo>
                <a:lnTo>
                  <a:pt x="15814" y="115"/>
                </a:lnTo>
                <a:lnTo>
                  <a:pt x="14664" y="288"/>
                </a:lnTo>
                <a:lnTo>
                  <a:pt x="13572" y="460"/>
                </a:lnTo>
                <a:lnTo>
                  <a:pt x="12479" y="748"/>
                </a:lnTo>
                <a:lnTo>
                  <a:pt x="11444" y="1035"/>
                </a:lnTo>
                <a:lnTo>
                  <a:pt x="10409" y="1380"/>
                </a:lnTo>
                <a:lnTo>
                  <a:pt x="9374" y="1725"/>
                </a:lnTo>
                <a:lnTo>
                  <a:pt x="8396" y="2128"/>
                </a:lnTo>
                <a:lnTo>
                  <a:pt x="7418" y="2588"/>
                </a:lnTo>
                <a:lnTo>
                  <a:pt x="6441" y="3048"/>
                </a:lnTo>
                <a:lnTo>
                  <a:pt x="5521" y="3623"/>
                </a:lnTo>
                <a:lnTo>
                  <a:pt x="4601" y="4256"/>
                </a:lnTo>
                <a:lnTo>
                  <a:pt x="3795" y="4888"/>
                </a:lnTo>
                <a:lnTo>
                  <a:pt x="2990" y="5636"/>
                </a:lnTo>
                <a:lnTo>
                  <a:pt x="2415" y="6211"/>
                </a:lnTo>
                <a:lnTo>
                  <a:pt x="1840" y="6901"/>
                </a:lnTo>
                <a:lnTo>
                  <a:pt x="1265" y="7648"/>
                </a:lnTo>
                <a:lnTo>
                  <a:pt x="748" y="8454"/>
                </a:lnTo>
                <a:lnTo>
                  <a:pt x="345" y="9259"/>
                </a:lnTo>
                <a:lnTo>
                  <a:pt x="230" y="9719"/>
                </a:lnTo>
                <a:lnTo>
                  <a:pt x="115" y="10121"/>
                </a:lnTo>
                <a:lnTo>
                  <a:pt x="58" y="10581"/>
                </a:lnTo>
                <a:lnTo>
                  <a:pt x="0" y="10984"/>
                </a:lnTo>
                <a:lnTo>
                  <a:pt x="58" y="11444"/>
                </a:lnTo>
                <a:lnTo>
                  <a:pt x="173" y="11846"/>
                </a:lnTo>
                <a:lnTo>
                  <a:pt x="345" y="12306"/>
                </a:lnTo>
                <a:lnTo>
                  <a:pt x="518" y="12709"/>
                </a:lnTo>
                <a:lnTo>
                  <a:pt x="805" y="13112"/>
                </a:lnTo>
                <a:lnTo>
                  <a:pt x="1150" y="13457"/>
                </a:lnTo>
                <a:lnTo>
                  <a:pt x="1553" y="13744"/>
                </a:lnTo>
                <a:lnTo>
                  <a:pt x="1955" y="13974"/>
                </a:lnTo>
                <a:lnTo>
                  <a:pt x="2358" y="14204"/>
                </a:lnTo>
                <a:lnTo>
                  <a:pt x="2818" y="14319"/>
                </a:lnTo>
                <a:lnTo>
                  <a:pt x="3335" y="14492"/>
                </a:lnTo>
                <a:lnTo>
                  <a:pt x="3795" y="14549"/>
                </a:lnTo>
                <a:lnTo>
                  <a:pt x="4313" y="14607"/>
                </a:lnTo>
                <a:lnTo>
                  <a:pt x="4831" y="14607"/>
                </a:lnTo>
                <a:lnTo>
                  <a:pt x="5291" y="14549"/>
                </a:lnTo>
                <a:lnTo>
                  <a:pt x="5751" y="14492"/>
                </a:lnTo>
                <a:lnTo>
                  <a:pt x="6211" y="14377"/>
                </a:lnTo>
                <a:lnTo>
                  <a:pt x="6613" y="14204"/>
                </a:lnTo>
                <a:lnTo>
                  <a:pt x="7131" y="13974"/>
                </a:lnTo>
                <a:lnTo>
                  <a:pt x="7591" y="13687"/>
                </a:lnTo>
                <a:lnTo>
                  <a:pt x="8511" y="13054"/>
                </a:lnTo>
                <a:lnTo>
                  <a:pt x="9316" y="12364"/>
                </a:lnTo>
                <a:lnTo>
                  <a:pt x="10064" y="11559"/>
                </a:lnTo>
                <a:lnTo>
                  <a:pt x="10811" y="10696"/>
                </a:lnTo>
                <a:lnTo>
                  <a:pt x="11444" y="9834"/>
                </a:lnTo>
                <a:lnTo>
                  <a:pt x="12766" y="8109"/>
                </a:lnTo>
                <a:lnTo>
                  <a:pt x="13514" y="6958"/>
                </a:lnTo>
                <a:lnTo>
                  <a:pt x="14319" y="5808"/>
                </a:lnTo>
                <a:lnTo>
                  <a:pt x="15124" y="4658"/>
                </a:lnTo>
                <a:lnTo>
                  <a:pt x="15987" y="3566"/>
                </a:lnTo>
                <a:lnTo>
                  <a:pt x="16447" y="3048"/>
                </a:lnTo>
                <a:lnTo>
                  <a:pt x="16964" y="2530"/>
                </a:lnTo>
                <a:lnTo>
                  <a:pt x="17482" y="2070"/>
                </a:lnTo>
                <a:lnTo>
                  <a:pt x="18000" y="1668"/>
                </a:lnTo>
                <a:lnTo>
                  <a:pt x="18575" y="1265"/>
                </a:lnTo>
                <a:lnTo>
                  <a:pt x="19150" y="920"/>
                </a:lnTo>
                <a:lnTo>
                  <a:pt x="19840" y="690"/>
                </a:lnTo>
                <a:lnTo>
                  <a:pt x="20472" y="460"/>
                </a:lnTo>
                <a:lnTo>
                  <a:pt x="20530" y="403"/>
                </a:lnTo>
                <a:lnTo>
                  <a:pt x="20472" y="345"/>
                </a:lnTo>
                <a:lnTo>
                  <a:pt x="20070" y="230"/>
                </a:lnTo>
                <a:lnTo>
                  <a:pt x="19150" y="58"/>
                </a:lnTo>
                <a:lnTo>
                  <a:pt x="180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0"/>
          <p:cNvSpPr/>
          <p:nvPr/>
        </p:nvSpPr>
        <p:spPr>
          <a:xfrm rot="1827807">
            <a:off x="3233619" y="682663"/>
            <a:ext cx="635356" cy="426753"/>
          </a:xfrm>
          <a:custGeom>
            <a:avLst/>
            <a:gdLst/>
            <a:ahLst/>
            <a:cxnLst/>
            <a:rect l="l" t="t" r="r" b="b"/>
            <a:pathLst>
              <a:path w="15241" h="10237" extrusionOk="0">
                <a:moveTo>
                  <a:pt x="3796" y="1"/>
                </a:moveTo>
                <a:lnTo>
                  <a:pt x="3106" y="58"/>
                </a:lnTo>
                <a:lnTo>
                  <a:pt x="2474" y="231"/>
                </a:lnTo>
                <a:lnTo>
                  <a:pt x="1841" y="461"/>
                </a:lnTo>
                <a:lnTo>
                  <a:pt x="1323" y="806"/>
                </a:lnTo>
                <a:lnTo>
                  <a:pt x="863" y="1266"/>
                </a:lnTo>
                <a:lnTo>
                  <a:pt x="633" y="1553"/>
                </a:lnTo>
                <a:lnTo>
                  <a:pt x="461" y="1841"/>
                </a:lnTo>
                <a:lnTo>
                  <a:pt x="288" y="2128"/>
                </a:lnTo>
                <a:lnTo>
                  <a:pt x="173" y="2473"/>
                </a:lnTo>
                <a:lnTo>
                  <a:pt x="58" y="3221"/>
                </a:lnTo>
                <a:lnTo>
                  <a:pt x="1" y="3854"/>
                </a:lnTo>
                <a:lnTo>
                  <a:pt x="116" y="4486"/>
                </a:lnTo>
                <a:lnTo>
                  <a:pt x="346" y="5061"/>
                </a:lnTo>
                <a:lnTo>
                  <a:pt x="691" y="5579"/>
                </a:lnTo>
                <a:lnTo>
                  <a:pt x="1093" y="6096"/>
                </a:lnTo>
                <a:lnTo>
                  <a:pt x="1611" y="6499"/>
                </a:lnTo>
                <a:lnTo>
                  <a:pt x="2186" y="6901"/>
                </a:lnTo>
                <a:lnTo>
                  <a:pt x="2761" y="7189"/>
                </a:lnTo>
                <a:lnTo>
                  <a:pt x="3336" y="7419"/>
                </a:lnTo>
                <a:lnTo>
                  <a:pt x="3911" y="7649"/>
                </a:lnTo>
                <a:lnTo>
                  <a:pt x="4486" y="7822"/>
                </a:lnTo>
                <a:lnTo>
                  <a:pt x="5751" y="8109"/>
                </a:lnTo>
                <a:lnTo>
                  <a:pt x="7017" y="8224"/>
                </a:lnTo>
                <a:lnTo>
                  <a:pt x="8627" y="8339"/>
                </a:lnTo>
                <a:lnTo>
                  <a:pt x="10294" y="8512"/>
                </a:lnTo>
                <a:lnTo>
                  <a:pt x="11157" y="8627"/>
                </a:lnTo>
                <a:lnTo>
                  <a:pt x="11962" y="8742"/>
                </a:lnTo>
                <a:lnTo>
                  <a:pt x="12767" y="8972"/>
                </a:lnTo>
                <a:lnTo>
                  <a:pt x="13515" y="9259"/>
                </a:lnTo>
                <a:lnTo>
                  <a:pt x="14377" y="9662"/>
                </a:lnTo>
                <a:lnTo>
                  <a:pt x="14780" y="9892"/>
                </a:lnTo>
                <a:lnTo>
                  <a:pt x="15183" y="10179"/>
                </a:lnTo>
                <a:lnTo>
                  <a:pt x="15240" y="10237"/>
                </a:lnTo>
                <a:lnTo>
                  <a:pt x="15240" y="10122"/>
                </a:lnTo>
                <a:lnTo>
                  <a:pt x="15183" y="9834"/>
                </a:lnTo>
                <a:lnTo>
                  <a:pt x="14952" y="9144"/>
                </a:lnTo>
                <a:lnTo>
                  <a:pt x="14550" y="8224"/>
                </a:lnTo>
                <a:lnTo>
                  <a:pt x="14090" y="7361"/>
                </a:lnTo>
                <a:lnTo>
                  <a:pt x="13572" y="6499"/>
                </a:lnTo>
                <a:lnTo>
                  <a:pt x="12997" y="5636"/>
                </a:lnTo>
                <a:lnTo>
                  <a:pt x="12365" y="4831"/>
                </a:lnTo>
                <a:lnTo>
                  <a:pt x="11675" y="4084"/>
                </a:lnTo>
                <a:lnTo>
                  <a:pt x="10985" y="3394"/>
                </a:lnTo>
                <a:lnTo>
                  <a:pt x="10237" y="2703"/>
                </a:lnTo>
                <a:lnTo>
                  <a:pt x="9604" y="2186"/>
                </a:lnTo>
                <a:lnTo>
                  <a:pt x="8972" y="1726"/>
                </a:lnTo>
                <a:lnTo>
                  <a:pt x="8282" y="1323"/>
                </a:lnTo>
                <a:lnTo>
                  <a:pt x="7592" y="921"/>
                </a:lnTo>
                <a:lnTo>
                  <a:pt x="6844" y="576"/>
                </a:lnTo>
                <a:lnTo>
                  <a:pt x="6096" y="346"/>
                </a:lnTo>
                <a:lnTo>
                  <a:pt x="5291" y="173"/>
                </a:lnTo>
                <a:lnTo>
                  <a:pt x="448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0"/>
          <p:cNvSpPr/>
          <p:nvPr/>
        </p:nvSpPr>
        <p:spPr>
          <a:xfrm rot="1827807">
            <a:off x="1641303" y="1211644"/>
            <a:ext cx="177421" cy="177463"/>
          </a:xfrm>
          <a:custGeom>
            <a:avLst/>
            <a:gdLst/>
            <a:ahLst/>
            <a:cxnLst/>
            <a:rect l="l" t="t" r="r" b="b"/>
            <a:pathLst>
              <a:path w="4256" h="4257" extrusionOk="0">
                <a:moveTo>
                  <a:pt x="1840" y="1"/>
                </a:moveTo>
                <a:lnTo>
                  <a:pt x="1495" y="116"/>
                </a:lnTo>
                <a:lnTo>
                  <a:pt x="1150" y="231"/>
                </a:lnTo>
                <a:lnTo>
                  <a:pt x="805" y="461"/>
                </a:lnTo>
                <a:lnTo>
                  <a:pt x="575" y="691"/>
                </a:lnTo>
                <a:lnTo>
                  <a:pt x="403" y="921"/>
                </a:lnTo>
                <a:lnTo>
                  <a:pt x="230" y="1208"/>
                </a:lnTo>
                <a:lnTo>
                  <a:pt x="115" y="1496"/>
                </a:lnTo>
                <a:lnTo>
                  <a:pt x="58" y="1841"/>
                </a:lnTo>
                <a:lnTo>
                  <a:pt x="0" y="2128"/>
                </a:lnTo>
                <a:lnTo>
                  <a:pt x="58" y="2473"/>
                </a:lnTo>
                <a:lnTo>
                  <a:pt x="115" y="2819"/>
                </a:lnTo>
                <a:lnTo>
                  <a:pt x="230" y="3106"/>
                </a:lnTo>
                <a:lnTo>
                  <a:pt x="403" y="3394"/>
                </a:lnTo>
                <a:lnTo>
                  <a:pt x="633" y="3624"/>
                </a:lnTo>
                <a:lnTo>
                  <a:pt x="863" y="3854"/>
                </a:lnTo>
                <a:lnTo>
                  <a:pt x="1093" y="4026"/>
                </a:lnTo>
                <a:lnTo>
                  <a:pt x="1380" y="4141"/>
                </a:lnTo>
                <a:lnTo>
                  <a:pt x="1725" y="4199"/>
                </a:lnTo>
                <a:lnTo>
                  <a:pt x="2070" y="4256"/>
                </a:lnTo>
                <a:lnTo>
                  <a:pt x="2358" y="4256"/>
                </a:lnTo>
                <a:lnTo>
                  <a:pt x="2703" y="4199"/>
                </a:lnTo>
                <a:lnTo>
                  <a:pt x="2990" y="4084"/>
                </a:lnTo>
                <a:lnTo>
                  <a:pt x="3278" y="3911"/>
                </a:lnTo>
                <a:lnTo>
                  <a:pt x="3508" y="3739"/>
                </a:lnTo>
                <a:lnTo>
                  <a:pt x="3738" y="3509"/>
                </a:lnTo>
                <a:lnTo>
                  <a:pt x="3968" y="3221"/>
                </a:lnTo>
                <a:lnTo>
                  <a:pt x="4083" y="2934"/>
                </a:lnTo>
                <a:lnTo>
                  <a:pt x="4198" y="2646"/>
                </a:lnTo>
                <a:lnTo>
                  <a:pt x="4256" y="2301"/>
                </a:lnTo>
                <a:lnTo>
                  <a:pt x="4256" y="2013"/>
                </a:lnTo>
                <a:lnTo>
                  <a:pt x="4198" y="1668"/>
                </a:lnTo>
                <a:lnTo>
                  <a:pt x="4141" y="1381"/>
                </a:lnTo>
                <a:lnTo>
                  <a:pt x="3968" y="1093"/>
                </a:lnTo>
                <a:lnTo>
                  <a:pt x="3795" y="806"/>
                </a:lnTo>
                <a:lnTo>
                  <a:pt x="3565" y="576"/>
                </a:lnTo>
                <a:lnTo>
                  <a:pt x="3278" y="346"/>
                </a:lnTo>
                <a:lnTo>
                  <a:pt x="2933" y="173"/>
                </a:lnTo>
                <a:lnTo>
                  <a:pt x="2588" y="58"/>
                </a:lnTo>
                <a:lnTo>
                  <a:pt x="22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0"/>
          <p:cNvSpPr/>
          <p:nvPr/>
        </p:nvSpPr>
        <p:spPr>
          <a:xfrm rot="-1238213">
            <a:off x="5331439" y="1035509"/>
            <a:ext cx="405202" cy="234951"/>
          </a:xfrm>
          <a:custGeom>
            <a:avLst/>
            <a:gdLst/>
            <a:ahLst/>
            <a:cxnLst/>
            <a:rect l="l" t="t" r="r" b="b"/>
            <a:pathLst>
              <a:path w="9720" h="5636" extrusionOk="0">
                <a:moveTo>
                  <a:pt x="7477" y="0"/>
                </a:moveTo>
                <a:lnTo>
                  <a:pt x="7074" y="58"/>
                </a:lnTo>
                <a:lnTo>
                  <a:pt x="6614" y="230"/>
                </a:lnTo>
                <a:lnTo>
                  <a:pt x="6154" y="460"/>
                </a:lnTo>
                <a:lnTo>
                  <a:pt x="5752" y="690"/>
                </a:lnTo>
                <a:lnTo>
                  <a:pt x="5349" y="978"/>
                </a:lnTo>
                <a:lnTo>
                  <a:pt x="4601" y="1668"/>
                </a:lnTo>
                <a:lnTo>
                  <a:pt x="3969" y="2358"/>
                </a:lnTo>
                <a:lnTo>
                  <a:pt x="3106" y="3221"/>
                </a:lnTo>
                <a:lnTo>
                  <a:pt x="2646" y="3681"/>
                </a:lnTo>
                <a:lnTo>
                  <a:pt x="2186" y="4083"/>
                </a:lnTo>
                <a:lnTo>
                  <a:pt x="1726" y="4486"/>
                </a:lnTo>
                <a:lnTo>
                  <a:pt x="1209" y="4773"/>
                </a:lnTo>
                <a:lnTo>
                  <a:pt x="634" y="5003"/>
                </a:lnTo>
                <a:lnTo>
                  <a:pt x="1" y="5118"/>
                </a:lnTo>
                <a:lnTo>
                  <a:pt x="1" y="5176"/>
                </a:lnTo>
                <a:lnTo>
                  <a:pt x="173" y="5291"/>
                </a:lnTo>
                <a:lnTo>
                  <a:pt x="576" y="5406"/>
                </a:lnTo>
                <a:lnTo>
                  <a:pt x="1554" y="5578"/>
                </a:lnTo>
                <a:lnTo>
                  <a:pt x="2531" y="5636"/>
                </a:lnTo>
                <a:lnTo>
                  <a:pt x="3566" y="5578"/>
                </a:lnTo>
                <a:lnTo>
                  <a:pt x="4486" y="5463"/>
                </a:lnTo>
                <a:lnTo>
                  <a:pt x="5407" y="5233"/>
                </a:lnTo>
                <a:lnTo>
                  <a:pt x="6327" y="4946"/>
                </a:lnTo>
                <a:lnTo>
                  <a:pt x="7247" y="4601"/>
                </a:lnTo>
                <a:lnTo>
                  <a:pt x="7649" y="4371"/>
                </a:lnTo>
                <a:lnTo>
                  <a:pt x="8052" y="4083"/>
                </a:lnTo>
                <a:lnTo>
                  <a:pt x="8627" y="3623"/>
                </a:lnTo>
                <a:lnTo>
                  <a:pt x="8914" y="3336"/>
                </a:lnTo>
                <a:lnTo>
                  <a:pt x="9202" y="2991"/>
                </a:lnTo>
                <a:lnTo>
                  <a:pt x="9432" y="2703"/>
                </a:lnTo>
                <a:lnTo>
                  <a:pt x="9605" y="2301"/>
                </a:lnTo>
                <a:lnTo>
                  <a:pt x="9720" y="1956"/>
                </a:lnTo>
                <a:lnTo>
                  <a:pt x="9720" y="1553"/>
                </a:lnTo>
                <a:lnTo>
                  <a:pt x="9605" y="1150"/>
                </a:lnTo>
                <a:lnTo>
                  <a:pt x="9375" y="805"/>
                </a:lnTo>
                <a:lnTo>
                  <a:pt x="9087" y="518"/>
                </a:lnTo>
                <a:lnTo>
                  <a:pt x="8742" y="288"/>
                </a:lnTo>
                <a:lnTo>
                  <a:pt x="8282" y="115"/>
                </a:lnTo>
                <a:lnTo>
                  <a:pt x="7879" y="58"/>
                </a:lnTo>
                <a:lnTo>
                  <a:pt x="747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0"/>
          <p:cNvSpPr/>
          <p:nvPr/>
        </p:nvSpPr>
        <p:spPr>
          <a:xfrm rot="-1238213">
            <a:off x="7575209" y="1241478"/>
            <a:ext cx="632899" cy="419584"/>
          </a:xfrm>
          <a:custGeom>
            <a:avLst/>
            <a:gdLst/>
            <a:ahLst/>
            <a:cxnLst/>
            <a:rect l="l" t="t" r="r" b="b"/>
            <a:pathLst>
              <a:path w="15182" h="10065" extrusionOk="0">
                <a:moveTo>
                  <a:pt x="1840" y="1"/>
                </a:moveTo>
                <a:lnTo>
                  <a:pt x="1035" y="58"/>
                </a:lnTo>
                <a:lnTo>
                  <a:pt x="403" y="231"/>
                </a:lnTo>
                <a:lnTo>
                  <a:pt x="58" y="346"/>
                </a:lnTo>
                <a:lnTo>
                  <a:pt x="0" y="403"/>
                </a:lnTo>
                <a:lnTo>
                  <a:pt x="58" y="403"/>
                </a:lnTo>
                <a:lnTo>
                  <a:pt x="575" y="576"/>
                </a:lnTo>
                <a:lnTo>
                  <a:pt x="1035" y="748"/>
                </a:lnTo>
                <a:lnTo>
                  <a:pt x="1495" y="921"/>
                </a:lnTo>
                <a:lnTo>
                  <a:pt x="1898" y="1208"/>
                </a:lnTo>
                <a:lnTo>
                  <a:pt x="2300" y="1496"/>
                </a:lnTo>
                <a:lnTo>
                  <a:pt x="2703" y="1783"/>
                </a:lnTo>
                <a:lnTo>
                  <a:pt x="3393" y="2473"/>
                </a:lnTo>
                <a:lnTo>
                  <a:pt x="4083" y="3278"/>
                </a:lnTo>
                <a:lnTo>
                  <a:pt x="4716" y="4084"/>
                </a:lnTo>
                <a:lnTo>
                  <a:pt x="5923" y="5636"/>
                </a:lnTo>
                <a:lnTo>
                  <a:pt x="6901" y="6901"/>
                </a:lnTo>
                <a:lnTo>
                  <a:pt x="7419" y="7476"/>
                </a:lnTo>
                <a:lnTo>
                  <a:pt x="7936" y="8052"/>
                </a:lnTo>
                <a:lnTo>
                  <a:pt x="8511" y="8627"/>
                </a:lnTo>
                <a:lnTo>
                  <a:pt x="9144" y="9087"/>
                </a:lnTo>
                <a:lnTo>
                  <a:pt x="9776" y="9547"/>
                </a:lnTo>
                <a:lnTo>
                  <a:pt x="10524" y="9834"/>
                </a:lnTo>
                <a:lnTo>
                  <a:pt x="11156" y="10007"/>
                </a:lnTo>
                <a:lnTo>
                  <a:pt x="11847" y="10064"/>
                </a:lnTo>
                <a:lnTo>
                  <a:pt x="12537" y="10007"/>
                </a:lnTo>
                <a:lnTo>
                  <a:pt x="13227" y="9834"/>
                </a:lnTo>
                <a:lnTo>
                  <a:pt x="13917" y="9547"/>
                </a:lnTo>
                <a:lnTo>
                  <a:pt x="14204" y="9317"/>
                </a:lnTo>
                <a:lnTo>
                  <a:pt x="14434" y="9144"/>
                </a:lnTo>
                <a:lnTo>
                  <a:pt x="14664" y="8857"/>
                </a:lnTo>
                <a:lnTo>
                  <a:pt x="14837" y="8569"/>
                </a:lnTo>
                <a:lnTo>
                  <a:pt x="15009" y="8282"/>
                </a:lnTo>
                <a:lnTo>
                  <a:pt x="15124" y="7937"/>
                </a:lnTo>
                <a:lnTo>
                  <a:pt x="15182" y="7649"/>
                </a:lnTo>
                <a:lnTo>
                  <a:pt x="15182" y="7304"/>
                </a:lnTo>
                <a:lnTo>
                  <a:pt x="15124" y="7016"/>
                </a:lnTo>
                <a:lnTo>
                  <a:pt x="15067" y="6729"/>
                </a:lnTo>
                <a:lnTo>
                  <a:pt x="14837" y="6096"/>
                </a:lnTo>
                <a:lnTo>
                  <a:pt x="14549" y="5521"/>
                </a:lnTo>
                <a:lnTo>
                  <a:pt x="14147" y="4946"/>
                </a:lnTo>
                <a:lnTo>
                  <a:pt x="13744" y="4429"/>
                </a:lnTo>
                <a:lnTo>
                  <a:pt x="13284" y="3969"/>
                </a:lnTo>
                <a:lnTo>
                  <a:pt x="12882" y="3566"/>
                </a:lnTo>
                <a:lnTo>
                  <a:pt x="12249" y="3048"/>
                </a:lnTo>
                <a:lnTo>
                  <a:pt x="11617" y="2588"/>
                </a:lnTo>
                <a:lnTo>
                  <a:pt x="10984" y="2186"/>
                </a:lnTo>
                <a:lnTo>
                  <a:pt x="10294" y="1841"/>
                </a:lnTo>
                <a:lnTo>
                  <a:pt x="9546" y="1496"/>
                </a:lnTo>
                <a:lnTo>
                  <a:pt x="8856" y="1208"/>
                </a:lnTo>
                <a:lnTo>
                  <a:pt x="7361" y="748"/>
                </a:lnTo>
                <a:lnTo>
                  <a:pt x="6613" y="518"/>
                </a:lnTo>
                <a:lnTo>
                  <a:pt x="5866" y="346"/>
                </a:lnTo>
                <a:lnTo>
                  <a:pt x="5061" y="173"/>
                </a:lnTo>
                <a:lnTo>
                  <a:pt x="4256" y="116"/>
                </a:lnTo>
                <a:lnTo>
                  <a:pt x="345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0"/>
          <p:cNvSpPr/>
          <p:nvPr/>
        </p:nvSpPr>
        <p:spPr>
          <a:xfrm rot="-1238213">
            <a:off x="6995489" y="1429804"/>
            <a:ext cx="381190" cy="179840"/>
          </a:xfrm>
          <a:custGeom>
            <a:avLst/>
            <a:gdLst/>
            <a:ahLst/>
            <a:cxnLst/>
            <a:rect l="l" t="t" r="r" b="b"/>
            <a:pathLst>
              <a:path w="9144" h="4314" extrusionOk="0">
                <a:moveTo>
                  <a:pt x="4601" y="1"/>
                </a:moveTo>
                <a:lnTo>
                  <a:pt x="3853" y="116"/>
                </a:lnTo>
                <a:lnTo>
                  <a:pt x="3163" y="231"/>
                </a:lnTo>
                <a:lnTo>
                  <a:pt x="2415" y="461"/>
                </a:lnTo>
                <a:lnTo>
                  <a:pt x="1783" y="749"/>
                </a:lnTo>
                <a:lnTo>
                  <a:pt x="1150" y="1094"/>
                </a:lnTo>
                <a:lnTo>
                  <a:pt x="575" y="1496"/>
                </a:lnTo>
                <a:lnTo>
                  <a:pt x="173" y="1841"/>
                </a:lnTo>
                <a:lnTo>
                  <a:pt x="0" y="2014"/>
                </a:lnTo>
                <a:lnTo>
                  <a:pt x="0" y="2071"/>
                </a:lnTo>
                <a:lnTo>
                  <a:pt x="58" y="2071"/>
                </a:lnTo>
                <a:lnTo>
                  <a:pt x="575" y="2014"/>
                </a:lnTo>
                <a:lnTo>
                  <a:pt x="1035" y="2014"/>
                </a:lnTo>
                <a:lnTo>
                  <a:pt x="1553" y="2129"/>
                </a:lnTo>
                <a:lnTo>
                  <a:pt x="2070" y="2244"/>
                </a:lnTo>
                <a:lnTo>
                  <a:pt x="2530" y="2474"/>
                </a:lnTo>
                <a:lnTo>
                  <a:pt x="2991" y="2704"/>
                </a:lnTo>
                <a:lnTo>
                  <a:pt x="3911" y="3221"/>
                </a:lnTo>
                <a:lnTo>
                  <a:pt x="5061" y="3796"/>
                </a:lnTo>
                <a:lnTo>
                  <a:pt x="5636" y="4026"/>
                </a:lnTo>
                <a:lnTo>
                  <a:pt x="6211" y="4199"/>
                </a:lnTo>
                <a:lnTo>
                  <a:pt x="6786" y="4314"/>
                </a:lnTo>
                <a:lnTo>
                  <a:pt x="7304" y="4256"/>
                </a:lnTo>
                <a:lnTo>
                  <a:pt x="7821" y="4084"/>
                </a:lnTo>
                <a:lnTo>
                  <a:pt x="8109" y="3969"/>
                </a:lnTo>
                <a:lnTo>
                  <a:pt x="8281" y="3796"/>
                </a:lnTo>
                <a:lnTo>
                  <a:pt x="8684" y="3394"/>
                </a:lnTo>
                <a:lnTo>
                  <a:pt x="8971" y="2934"/>
                </a:lnTo>
                <a:lnTo>
                  <a:pt x="9029" y="2646"/>
                </a:lnTo>
                <a:lnTo>
                  <a:pt x="9144" y="2416"/>
                </a:lnTo>
                <a:lnTo>
                  <a:pt x="9144" y="2129"/>
                </a:lnTo>
                <a:lnTo>
                  <a:pt x="9144" y="1899"/>
                </a:lnTo>
                <a:lnTo>
                  <a:pt x="9086" y="1669"/>
                </a:lnTo>
                <a:lnTo>
                  <a:pt x="8971" y="1439"/>
                </a:lnTo>
                <a:lnTo>
                  <a:pt x="8856" y="1209"/>
                </a:lnTo>
                <a:lnTo>
                  <a:pt x="8741" y="1036"/>
                </a:lnTo>
                <a:lnTo>
                  <a:pt x="8339" y="749"/>
                </a:lnTo>
                <a:lnTo>
                  <a:pt x="7936" y="519"/>
                </a:lnTo>
                <a:lnTo>
                  <a:pt x="7419" y="346"/>
                </a:lnTo>
                <a:lnTo>
                  <a:pt x="6958" y="173"/>
                </a:lnTo>
                <a:lnTo>
                  <a:pt x="6038" y="58"/>
                </a:lnTo>
                <a:lnTo>
                  <a:pt x="53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0"/>
          <p:cNvSpPr/>
          <p:nvPr/>
        </p:nvSpPr>
        <p:spPr>
          <a:xfrm rot="-1238213">
            <a:off x="6702849" y="675419"/>
            <a:ext cx="453143" cy="611347"/>
          </a:xfrm>
          <a:custGeom>
            <a:avLst/>
            <a:gdLst/>
            <a:ahLst/>
            <a:cxnLst/>
            <a:rect l="l" t="t" r="r" b="b"/>
            <a:pathLst>
              <a:path w="10870" h="14665" extrusionOk="0">
                <a:moveTo>
                  <a:pt x="7304" y="1"/>
                </a:moveTo>
                <a:lnTo>
                  <a:pt x="6672" y="58"/>
                </a:lnTo>
                <a:lnTo>
                  <a:pt x="6097" y="231"/>
                </a:lnTo>
                <a:lnTo>
                  <a:pt x="5522" y="518"/>
                </a:lnTo>
                <a:lnTo>
                  <a:pt x="5004" y="921"/>
                </a:lnTo>
                <a:lnTo>
                  <a:pt x="4544" y="1381"/>
                </a:lnTo>
                <a:lnTo>
                  <a:pt x="4141" y="1956"/>
                </a:lnTo>
                <a:lnTo>
                  <a:pt x="3796" y="2474"/>
                </a:lnTo>
                <a:lnTo>
                  <a:pt x="3509" y="2991"/>
                </a:lnTo>
                <a:lnTo>
                  <a:pt x="3279" y="3566"/>
                </a:lnTo>
                <a:lnTo>
                  <a:pt x="3049" y="4199"/>
                </a:lnTo>
                <a:lnTo>
                  <a:pt x="2704" y="5406"/>
                </a:lnTo>
                <a:lnTo>
                  <a:pt x="2474" y="6614"/>
                </a:lnTo>
                <a:lnTo>
                  <a:pt x="2244" y="8224"/>
                </a:lnTo>
                <a:lnTo>
                  <a:pt x="2014" y="9892"/>
                </a:lnTo>
                <a:lnTo>
                  <a:pt x="1841" y="10697"/>
                </a:lnTo>
                <a:lnTo>
                  <a:pt x="1611" y="11502"/>
                </a:lnTo>
                <a:lnTo>
                  <a:pt x="1381" y="12307"/>
                </a:lnTo>
                <a:lnTo>
                  <a:pt x="1036" y="13055"/>
                </a:lnTo>
                <a:lnTo>
                  <a:pt x="576" y="13860"/>
                </a:lnTo>
                <a:lnTo>
                  <a:pt x="288" y="14262"/>
                </a:lnTo>
                <a:lnTo>
                  <a:pt x="1" y="14607"/>
                </a:lnTo>
                <a:lnTo>
                  <a:pt x="1" y="14665"/>
                </a:lnTo>
                <a:lnTo>
                  <a:pt x="58" y="14665"/>
                </a:lnTo>
                <a:lnTo>
                  <a:pt x="346" y="14607"/>
                </a:lnTo>
                <a:lnTo>
                  <a:pt x="1036" y="14492"/>
                </a:lnTo>
                <a:lnTo>
                  <a:pt x="1956" y="14147"/>
                </a:lnTo>
                <a:lnTo>
                  <a:pt x="2876" y="13745"/>
                </a:lnTo>
                <a:lnTo>
                  <a:pt x="3796" y="13285"/>
                </a:lnTo>
                <a:lnTo>
                  <a:pt x="4659" y="12767"/>
                </a:lnTo>
                <a:lnTo>
                  <a:pt x="5464" y="12192"/>
                </a:lnTo>
                <a:lnTo>
                  <a:pt x="6269" y="11560"/>
                </a:lnTo>
                <a:lnTo>
                  <a:pt x="7017" y="10869"/>
                </a:lnTo>
                <a:lnTo>
                  <a:pt x="7764" y="10237"/>
                </a:lnTo>
                <a:lnTo>
                  <a:pt x="8282" y="9604"/>
                </a:lnTo>
                <a:lnTo>
                  <a:pt x="8799" y="8972"/>
                </a:lnTo>
                <a:lnTo>
                  <a:pt x="9259" y="8339"/>
                </a:lnTo>
                <a:lnTo>
                  <a:pt x="9720" y="7707"/>
                </a:lnTo>
                <a:lnTo>
                  <a:pt x="10065" y="6959"/>
                </a:lnTo>
                <a:lnTo>
                  <a:pt x="10352" y="6269"/>
                </a:lnTo>
                <a:lnTo>
                  <a:pt x="10640" y="5464"/>
                </a:lnTo>
                <a:lnTo>
                  <a:pt x="10812" y="4659"/>
                </a:lnTo>
                <a:lnTo>
                  <a:pt x="10870" y="3969"/>
                </a:lnTo>
                <a:lnTo>
                  <a:pt x="10870" y="3279"/>
                </a:lnTo>
                <a:lnTo>
                  <a:pt x="10755" y="2646"/>
                </a:lnTo>
                <a:lnTo>
                  <a:pt x="10525" y="2014"/>
                </a:lnTo>
                <a:lnTo>
                  <a:pt x="10237" y="1438"/>
                </a:lnTo>
                <a:lnTo>
                  <a:pt x="9777" y="978"/>
                </a:lnTo>
                <a:lnTo>
                  <a:pt x="9547" y="748"/>
                </a:lnTo>
                <a:lnTo>
                  <a:pt x="9259" y="576"/>
                </a:lnTo>
                <a:lnTo>
                  <a:pt x="8972" y="403"/>
                </a:lnTo>
                <a:lnTo>
                  <a:pt x="8627" y="231"/>
                </a:lnTo>
                <a:lnTo>
                  <a:pt x="7937" y="58"/>
                </a:lnTo>
                <a:lnTo>
                  <a:pt x="730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0"/>
          <p:cNvSpPr/>
          <p:nvPr/>
        </p:nvSpPr>
        <p:spPr>
          <a:xfrm rot="-1238213">
            <a:off x="7075758" y="876307"/>
            <a:ext cx="769551" cy="350050"/>
          </a:xfrm>
          <a:custGeom>
            <a:avLst/>
            <a:gdLst/>
            <a:ahLst/>
            <a:cxnLst/>
            <a:rect l="l" t="t" r="r" b="b"/>
            <a:pathLst>
              <a:path w="18460" h="8397" extrusionOk="0">
                <a:moveTo>
                  <a:pt x="11674" y="1"/>
                </a:moveTo>
                <a:lnTo>
                  <a:pt x="10812" y="116"/>
                </a:lnTo>
                <a:lnTo>
                  <a:pt x="9949" y="231"/>
                </a:lnTo>
                <a:lnTo>
                  <a:pt x="9086" y="461"/>
                </a:lnTo>
                <a:lnTo>
                  <a:pt x="8224" y="691"/>
                </a:lnTo>
                <a:lnTo>
                  <a:pt x="7246" y="1036"/>
                </a:lnTo>
                <a:lnTo>
                  <a:pt x="6211" y="1438"/>
                </a:lnTo>
                <a:lnTo>
                  <a:pt x="5176" y="1956"/>
                </a:lnTo>
                <a:lnTo>
                  <a:pt x="4198" y="2474"/>
                </a:lnTo>
                <a:lnTo>
                  <a:pt x="3278" y="3049"/>
                </a:lnTo>
                <a:lnTo>
                  <a:pt x="2358" y="3681"/>
                </a:lnTo>
                <a:lnTo>
                  <a:pt x="1553" y="4371"/>
                </a:lnTo>
                <a:lnTo>
                  <a:pt x="748" y="5176"/>
                </a:lnTo>
                <a:lnTo>
                  <a:pt x="230" y="5751"/>
                </a:lnTo>
                <a:lnTo>
                  <a:pt x="58" y="6039"/>
                </a:lnTo>
                <a:lnTo>
                  <a:pt x="0" y="6096"/>
                </a:lnTo>
                <a:lnTo>
                  <a:pt x="58" y="6096"/>
                </a:lnTo>
                <a:lnTo>
                  <a:pt x="575" y="5981"/>
                </a:lnTo>
                <a:lnTo>
                  <a:pt x="1093" y="5866"/>
                </a:lnTo>
                <a:lnTo>
                  <a:pt x="2128" y="5866"/>
                </a:lnTo>
                <a:lnTo>
                  <a:pt x="3048" y="5924"/>
                </a:lnTo>
                <a:lnTo>
                  <a:pt x="3968" y="6039"/>
                </a:lnTo>
                <a:lnTo>
                  <a:pt x="4831" y="6212"/>
                </a:lnTo>
                <a:lnTo>
                  <a:pt x="5693" y="6499"/>
                </a:lnTo>
                <a:lnTo>
                  <a:pt x="7476" y="7074"/>
                </a:lnTo>
                <a:lnTo>
                  <a:pt x="9144" y="7649"/>
                </a:lnTo>
                <a:lnTo>
                  <a:pt x="10466" y="7994"/>
                </a:lnTo>
                <a:lnTo>
                  <a:pt x="11847" y="8282"/>
                </a:lnTo>
                <a:lnTo>
                  <a:pt x="12537" y="8339"/>
                </a:lnTo>
                <a:lnTo>
                  <a:pt x="13227" y="8397"/>
                </a:lnTo>
                <a:lnTo>
                  <a:pt x="13917" y="8397"/>
                </a:lnTo>
                <a:lnTo>
                  <a:pt x="14549" y="8339"/>
                </a:lnTo>
                <a:lnTo>
                  <a:pt x="15297" y="8224"/>
                </a:lnTo>
                <a:lnTo>
                  <a:pt x="15987" y="7994"/>
                </a:lnTo>
                <a:lnTo>
                  <a:pt x="16620" y="7649"/>
                </a:lnTo>
                <a:lnTo>
                  <a:pt x="17195" y="7247"/>
                </a:lnTo>
                <a:lnTo>
                  <a:pt x="17655" y="6787"/>
                </a:lnTo>
                <a:lnTo>
                  <a:pt x="18057" y="6212"/>
                </a:lnTo>
                <a:lnTo>
                  <a:pt x="18172" y="5866"/>
                </a:lnTo>
                <a:lnTo>
                  <a:pt x="18287" y="5521"/>
                </a:lnTo>
                <a:lnTo>
                  <a:pt x="18402" y="5176"/>
                </a:lnTo>
                <a:lnTo>
                  <a:pt x="18460" y="4774"/>
                </a:lnTo>
                <a:lnTo>
                  <a:pt x="18460" y="4371"/>
                </a:lnTo>
                <a:lnTo>
                  <a:pt x="18460" y="3969"/>
                </a:lnTo>
                <a:lnTo>
                  <a:pt x="18402" y="3566"/>
                </a:lnTo>
                <a:lnTo>
                  <a:pt x="18345" y="3221"/>
                </a:lnTo>
                <a:lnTo>
                  <a:pt x="18230" y="2876"/>
                </a:lnTo>
                <a:lnTo>
                  <a:pt x="18057" y="2589"/>
                </a:lnTo>
                <a:lnTo>
                  <a:pt x="17655" y="2014"/>
                </a:lnTo>
                <a:lnTo>
                  <a:pt x="17137" y="1496"/>
                </a:lnTo>
                <a:lnTo>
                  <a:pt x="16562" y="1036"/>
                </a:lnTo>
                <a:lnTo>
                  <a:pt x="15872" y="691"/>
                </a:lnTo>
                <a:lnTo>
                  <a:pt x="15182" y="403"/>
                </a:lnTo>
                <a:lnTo>
                  <a:pt x="14319" y="173"/>
                </a:lnTo>
                <a:lnTo>
                  <a:pt x="13457" y="58"/>
                </a:lnTo>
                <a:lnTo>
                  <a:pt x="125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0"/>
          <p:cNvSpPr/>
          <p:nvPr/>
        </p:nvSpPr>
        <p:spPr>
          <a:xfrm rot="-1238213">
            <a:off x="5199525" y="1012194"/>
            <a:ext cx="167875" cy="143905"/>
          </a:xfrm>
          <a:custGeom>
            <a:avLst/>
            <a:gdLst/>
            <a:ahLst/>
            <a:cxnLst/>
            <a:rect l="l" t="t" r="r" b="b"/>
            <a:pathLst>
              <a:path w="4027" h="3452" extrusionOk="0">
                <a:moveTo>
                  <a:pt x="1381" y="1"/>
                </a:moveTo>
                <a:lnTo>
                  <a:pt x="1036" y="116"/>
                </a:lnTo>
                <a:lnTo>
                  <a:pt x="749" y="231"/>
                </a:lnTo>
                <a:lnTo>
                  <a:pt x="461" y="404"/>
                </a:lnTo>
                <a:lnTo>
                  <a:pt x="231" y="691"/>
                </a:lnTo>
                <a:lnTo>
                  <a:pt x="58" y="979"/>
                </a:lnTo>
                <a:lnTo>
                  <a:pt x="1" y="1266"/>
                </a:lnTo>
                <a:lnTo>
                  <a:pt x="58" y="1669"/>
                </a:lnTo>
                <a:lnTo>
                  <a:pt x="173" y="2014"/>
                </a:lnTo>
                <a:lnTo>
                  <a:pt x="346" y="2359"/>
                </a:lnTo>
                <a:lnTo>
                  <a:pt x="576" y="2646"/>
                </a:lnTo>
                <a:lnTo>
                  <a:pt x="864" y="2934"/>
                </a:lnTo>
                <a:lnTo>
                  <a:pt x="1209" y="3164"/>
                </a:lnTo>
                <a:lnTo>
                  <a:pt x="1554" y="3279"/>
                </a:lnTo>
                <a:lnTo>
                  <a:pt x="1956" y="3394"/>
                </a:lnTo>
                <a:lnTo>
                  <a:pt x="2359" y="3451"/>
                </a:lnTo>
                <a:lnTo>
                  <a:pt x="2704" y="3451"/>
                </a:lnTo>
                <a:lnTo>
                  <a:pt x="2991" y="3336"/>
                </a:lnTo>
                <a:lnTo>
                  <a:pt x="3336" y="3221"/>
                </a:lnTo>
                <a:lnTo>
                  <a:pt x="3624" y="3049"/>
                </a:lnTo>
                <a:lnTo>
                  <a:pt x="3854" y="2761"/>
                </a:lnTo>
                <a:lnTo>
                  <a:pt x="3969" y="2474"/>
                </a:lnTo>
                <a:lnTo>
                  <a:pt x="4026" y="2186"/>
                </a:lnTo>
                <a:lnTo>
                  <a:pt x="4026" y="1784"/>
                </a:lnTo>
                <a:lnTo>
                  <a:pt x="3911" y="1439"/>
                </a:lnTo>
                <a:lnTo>
                  <a:pt x="3681" y="1094"/>
                </a:lnTo>
                <a:lnTo>
                  <a:pt x="3451" y="749"/>
                </a:lnTo>
                <a:lnTo>
                  <a:pt x="3164" y="519"/>
                </a:lnTo>
                <a:lnTo>
                  <a:pt x="2819" y="289"/>
                </a:lnTo>
                <a:lnTo>
                  <a:pt x="2474" y="116"/>
                </a:lnTo>
                <a:lnTo>
                  <a:pt x="2129" y="58"/>
                </a:lnTo>
                <a:lnTo>
                  <a:pt x="172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0"/>
          <p:cNvSpPr/>
          <p:nvPr/>
        </p:nvSpPr>
        <p:spPr>
          <a:xfrm rot="-1238213">
            <a:off x="6410986" y="1078469"/>
            <a:ext cx="287727" cy="407620"/>
          </a:xfrm>
          <a:custGeom>
            <a:avLst/>
            <a:gdLst/>
            <a:ahLst/>
            <a:cxnLst/>
            <a:rect l="l" t="t" r="r" b="b"/>
            <a:pathLst>
              <a:path w="6902" h="9778" extrusionOk="0">
                <a:moveTo>
                  <a:pt x="4429" y="1"/>
                </a:moveTo>
                <a:lnTo>
                  <a:pt x="4084" y="58"/>
                </a:lnTo>
                <a:lnTo>
                  <a:pt x="3796" y="116"/>
                </a:lnTo>
                <a:lnTo>
                  <a:pt x="3451" y="231"/>
                </a:lnTo>
                <a:lnTo>
                  <a:pt x="3164" y="404"/>
                </a:lnTo>
                <a:lnTo>
                  <a:pt x="2876" y="576"/>
                </a:lnTo>
                <a:lnTo>
                  <a:pt x="2646" y="806"/>
                </a:lnTo>
                <a:lnTo>
                  <a:pt x="2416" y="1036"/>
                </a:lnTo>
                <a:lnTo>
                  <a:pt x="2244" y="1324"/>
                </a:lnTo>
                <a:lnTo>
                  <a:pt x="1956" y="1956"/>
                </a:lnTo>
                <a:lnTo>
                  <a:pt x="1726" y="2704"/>
                </a:lnTo>
                <a:lnTo>
                  <a:pt x="1611" y="3451"/>
                </a:lnTo>
                <a:lnTo>
                  <a:pt x="1496" y="4256"/>
                </a:lnTo>
                <a:lnTo>
                  <a:pt x="1439" y="5004"/>
                </a:lnTo>
                <a:lnTo>
                  <a:pt x="1381" y="6269"/>
                </a:lnTo>
                <a:lnTo>
                  <a:pt x="1266" y="6902"/>
                </a:lnTo>
                <a:lnTo>
                  <a:pt x="1151" y="7534"/>
                </a:lnTo>
                <a:lnTo>
                  <a:pt x="979" y="8109"/>
                </a:lnTo>
                <a:lnTo>
                  <a:pt x="748" y="8684"/>
                </a:lnTo>
                <a:lnTo>
                  <a:pt x="461" y="9202"/>
                </a:lnTo>
                <a:lnTo>
                  <a:pt x="1" y="9662"/>
                </a:lnTo>
                <a:lnTo>
                  <a:pt x="1" y="9720"/>
                </a:lnTo>
                <a:lnTo>
                  <a:pt x="58" y="9777"/>
                </a:lnTo>
                <a:lnTo>
                  <a:pt x="346" y="9720"/>
                </a:lnTo>
                <a:lnTo>
                  <a:pt x="979" y="9547"/>
                </a:lnTo>
                <a:lnTo>
                  <a:pt x="1784" y="9259"/>
                </a:lnTo>
                <a:lnTo>
                  <a:pt x="2531" y="8799"/>
                </a:lnTo>
                <a:lnTo>
                  <a:pt x="3279" y="8339"/>
                </a:lnTo>
                <a:lnTo>
                  <a:pt x="3969" y="7764"/>
                </a:lnTo>
                <a:lnTo>
                  <a:pt x="4601" y="7074"/>
                </a:lnTo>
                <a:lnTo>
                  <a:pt x="5176" y="6384"/>
                </a:lnTo>
                <a:lnTo>
                  <a:pt x="5694" y="5694"/>
                </a:lnTo>
                <a:lnTo>
                  <a:pt x="6097" y="4947"/>
                </a:lnTo>
                <a:lnTo>
                  <a:pt x="6327" y="4429"/>
                </a:lnTo>
                <a:lnTo>
                  <a:pt x="6557" y="3911"/>
                </a:lnTo>
                <a:lnTo>
                  <a:pt x="6729" y="3279"/>
                </a:lnTo>
                <a:lnTo>
                  <a:pt x="6844" y="2704"/>
                </a:lnTo>
                <a:lnTo>
                  <a:pt x="6902" y="2071"/>
                </a:lnTo>
                <a:lnTo>
                  <a:pt x="6844" y="1496"/>
                </a:lnTo>
                <a:lnTo>
                  <a:pt x="6729" y="1209"/>
                </a:lnTo>
                <a:lnTo>
                  <a:pt x="6614" y="979"/>
                </a:lnTo>
                <a:lnTo>
                  <a:pt x="6442" y="749"/>
                </a:lnTo>
                <a:lnTo>
                  <a:pt x="6269" y="519"/>
                </a:lnTo>
                <a:lnTo>
                  <a:pt x="5982" y="346"/>
                </a:lnTo>
                <a:lnTo>
                  <a:pt x="5694" y="173"/>
                </a:lnTo>
                <a:lnTo>
                  <a:pt x="5407" y="116"/>
                </a:lnTo>
                <a:lnTo>
                  <a:pt x="506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0"/>
          <p:cNvSpPr/>
          <p:nvPr/>
        </p:nvSpPr>
        <p:spPr>
          <a:xfrm rot="-1238213">
            <a:off x="6420955" y="816647"/>
            <a:ext cx="213398" cy="167875"/>
          </a:xfrm>
          <a:custGeom>
            <a:avLst/>
            <a:gdLst/>
            <a:ahLst/>
            <a:cxnLst/>
            <a:rect l="l" t="t" r="r" b="b"/>
            <a:pathLst>
              <a:path w="5119" h="4027" extrusionOk="0">
                <a:moveTo>
                  <a:pt x="2014" y="1"/>
                </a:moveTo>
                <a:lnTo>
                  <a:pt x="1553" y="116"/>
                </a:lnTo>
                <a:lnTo>
                  <a:pt x="1151" y="231"/>
                </a:lnTo>
                <a:lnTo>
                  <a:pt x="806" y="461"/>
                </a:lnTo>
                <a:lnTo>
                  <a:pt x="518" y="748"/>
                </a:lnTo>
                <a:lnTo>
                  <a:pt x="231" y="1093"/>
                </a:lnTo>
                <a:lnTo>
                  <a:pt x="58" y="1438"/>
                </a:lnTo>
                <a:lnTo>
                  <a:pt x="1" y="1841"/>
                </a:lnTo>
                <a:lnTo>
                  <a:pt x="58" y="2244"/>
                </a:lnTo>
                <a:lnTo>
                  <a:pt x="231" y="2646"/>
                </a:lnTo>
                <a:lnTo>
                  <a:pt x="518" y="3049"/>
                </a:lnTo>
                <a:lnTo>
                  <a:pt x="863" y="3336"/>
                </a:lnTo>
                <a:lnTo>
                  <a:pt x="1266" y="3624"/>
                </a:lnTo>
                <a:lnTo>
                  <a:pt x="1668" y="3796"/>
                </a:lnTo>
                <a:lnTo>
                  <a:pt x="2129" y="3969"/>
                </a:lnTo>
                <a:lnTo>
                  <a:pt x="2646" y="4026"/>
                </a:lnTo>
                <a:lnTo>
                  <a:pt x="3106" y="3969"/>
                </a:lnTo>
                <a:lnTo>
                  <a:pt x="3566" y="3911"/>
                </a:lnTo>
                <a:lnTo>
                  <a:pt x="3969" y="3739"/>
                </a:lnTo>
                <a:lnTo>
                  <a:pt x="4314" y="3509"/>
                </a:lnTo>
                <a:lnTo>
                  <a:pt x="4659" y="3221"/>
                </a:lnTo>
                <a:lnTo>
                  <a:pt x="4889" y="2934"/>
                </a:lnTo>
                <a:lnTo>
                  <a:pt x="5061" y="2531"/>
                </a:lnTo>
                <a:lnTo>
                  <a:pt x="5119" y="2186"/>
                </a:lnTo>
                <a:lnTo>
                  <a:pt x="5061" y="1726"/>
                </a:lnTo>
                <a:lnTo>
                  <a:pt x="4889" y="1323"/>
                </a:lnTo>
                <a:lnTo>
                  <a:pt x="4601" y="978"/>
                </a:lnTo>
                <a:lnTo>
                  <a:pt x="4256" y="633"/>
                </a:lnTo>
                <a:lnTo>
                  <a:pt x="3854" y="346"/>
                </a:lnTo>
                <a:lnTo>
                  <a:pt x="3451" y="173"/>
                </a:lnTo>
                <a:lnTo>
                  <a:pt x="2991" y="58"/>
                </a:lnTo>
                <a:lnTo>
                  <a:pt x="253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0"/>
          <p:cNvSpPr/>
          <p:nvPr/>
        </p:nvSpPr>
        <p:spPr>
          <a:xfrm>
            <a:off x="2564727" y="3768374"/>
            <a:ext cx="258866" cy="348972"/>
          </a:xfrm>
          <a:custGeom>
            <a:avLst/>
            <a:gdLst/>
            <a:ahLst/>
            <a:cxnLst/>
            <a:rect l="l" t="t" r="r" b="b"/>
            <a:pathLst>
              <a:path w="9087" h="12250" extrusionOk="0">
                <a:moveTo>
                  <a:pt x="288" y="0"/>
                </a:moveTo>
                <a:lnTo>
                  <a:pt x="230" y="58"/>
                </a:lnTo>
                <a:lnTo>
                  <a:pt x="173" y="288"/>
                </a:lnTo>
                <a:lnTo>
                  <a:pt x="58" y="863"/>
                </a:lnTo>
                <a:lnTo>
                  <a:pt x="0" y="1668"/>
                </a:lnTo>
                <a:lnTo>
                  <a:pt x="0" y="2530"/>
                </a:lnTo>
                <a:lnTo>
                  <a:pt x="0" y="3336"/>
                </a:lnTo>
                <a:lnTo>
                  <a:pt x="115" y="4198"/>
                </a:lnTo>
                <a:lnTo>
                  <a:pt x="288" y="5003"/>
                </a:lnTo>
                <a:lnTo>
                  <a:pt x="460" y="5808"/>
                </a:lnTo>
                <a:lnTo>
                  <a:pt x="748" y="6613"/>
                </a:lnTo>
                <a:lnTo>
                  <a:pt x="978" y="7361"/>
                </a:lnTo>
                <a:lnTo>
                  <a:pt x="1266" y="7994"/>
                </a:lnTo>
                <a:lnTo>
                  <a:pt x="1553" y="8569"/>
                </a:lnTo>
                <a:lnTo>
                  <a:pt x="1898" y="9144"/>
                </a:lnTo>
                <a:lnTo>
                  <a:pt x="2243" y="9719"/>
                </a:lnTo>
                <a:lnTo>
                  <a:pt x="2646" y="10236"/>
                </a:lnTo>
                <a:lnTo>
                  <a:pt x="3106" y="10696"/>
                </a:lnTo>
                <a:lnTo>
                  <a:pt x="3566" y="11156"/>
                </a:lnTo>
                <a:lnTo>
                  <a:pt x="4141" y="11559"/>
                </a:lnTo>
                <a:lnTo>
                  <a:pt x="4658" y="11847"/>
                </a:lnTo>
                <a:lnTo>
                  <a:pt x="5176" y="12077"/>
                </a:lnTo>
                <a:lnTo>
                  <a:pt x="5694" y="12192"/>
                </a:lnTo>
                <a:lnTo>
                  <a:pt x="6211" y="12249"/>
                </a:lnTo>
                <a:lnTo>
                  <a:pt x="6786" y="12192"/>
                </a:lnTo>
                <a:lnTo>
                  <a:pt x="7304" y="12077"/>
                </a:lnTo>
                <a:lnTo>
                  <a:pt x="7764" y="11789"/>
                </a:lnTo>
                <a:lnTo>
                  <a:pt x="8224" y="11386"/>
                </a:lnTo>
                <a:lnTo>
                  <a:pt x="8626" y="10984"/>
                </a:lnTo>
                <a:lnTo>
                  <a:pt x="8856" y="10466"/>
                </a:lnTo>
                <a:lnTo>
                  <a:pt x="9029" y="10006"/>
                </a:lnTo>
                <a:lnTo>
                  <a:pt x="9086" y="9489"/>
                </a:lnTo>
                <a:lnTo>
                  <a:pt x="9086" y="8971"/>
                </a:lnTo>
                <a:lnTo>
                  <a:pt x="8971" y="8454"/>
                </a:lnTo>
                <a:lnTo>
                  <a:pt x="8741" y="7936"/>
                </a:lnTo>
                <a:lnTo>
                  <a:pt x="8454" y="7419"/>
                </a:lnTo>
                <a:lnTo>
                  <a:pt x="8166" y="7016"/>
                </a:lnTo>
                <a:lnTo>
                  <a:pt x="7879" y="6613"/>
                </a:lnTo>
                <a:lnTo>
                  <a:pt x="7131" y="5866"/>
                </a:lnTo>
                <a:lnTo>
                  <a:pt x="6326" y="5176"/>
                </a:lnTo>
                <a:lnTo>
                  <a:pt x="5521" y="4601"/>
                </a:lnTo>
                <a:lnTo>
                  <a:pt x="4371" y="3911"/>
                </a:lnTo>
                <a:lnTo>
                  <a:pt x="3221" y="3163"/>
                </a:lnTo>
                <a:lnTo>
                  <a:pt x="2646" y="2760"/>
                </a:lnTo>
                <a:lnTo>
                  <a:pt x="2071" y="2300"/>
                </a:lnTo>
                <a:lnTo>
                  <a:pt x="1611" y="1840"/>
                </a:lnTo>
                <a:lnTo>
                  <a:pt x="1151" y="1380"/>
                </a:lnTo>
                <a:lnTo>
                  <a:pt x="690" y="748"/>
                </a:lnTo>
                <a:lnTo>
                  <a:pt x="28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F08DB9">
            <a:alpha val="50199"/>
          </a:srgbClr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3"/>
          <p:cNvGrpSpPr/>
          <p:nvPr/>
        </p:nvGrpSpPr>
        <p:grpSpPr>
          <a:xfrm>
            <a:off x="587204" y="638455"/>
            <a:ext cx="8410057" cy="3871906"/>
            <a:chOff x="897249" y="1084450"/>
            <a:chExt cx="8795291" cy="5072587"/>
          </a:xfrm>
        </p:grpSpPr>
        <p:grpSp>
          <p:nvGrpSpPr>
            <p:cNvPr id="85" name="Google Shape;85;p3"/>
            <p:cNvGrpSpPr/>
            <p:nvPr/>
          </p:nvGrpSpPr>
          <p:grpSpPr>
            <a:xfrm>
              <a:off x="897249" y="1084450"/>
              <a:ext cx="8795291" cy="5072587"/>
              <a:chOff x="897249" y="1212150"/>
              <a:chExt cx="8795291" cy="5072587"/>
            </a:xfrm>
          </p:grpSpPr>
          <p:sp>
            <p:nvSpPr>
              <p:cNvPr id="86" name="Google Shape;86;p3"/>
              <p:cNvSpPr/>
              <p:nvPr/>
            </p:nvSpPr>
            <p:spPr>
              <a:xfrm>
                <a:off x="999839" y="1411303"/>
                <a:ext cx="8692701" cy="4873435"/>
              </a:xfrm>
              <a:custGeom>
                <a:avLst/>
                <a:gdLst/>
                <a:ahLst/>
                <a:cxnLst/>
                <a:rect l="l" t="t" r="r" b="b"/>
                <a:pathLst>
                  <a:path w="286368" h="160548" extrusionOk="0">
                    <a:moveTo>
                      <a:pt x="14393" y="28222"/>
                    </a:moveTo>
                    <a:lnTo>
                      <a:pt x="159173" y="0"/>
                    </a:lnTo>
                    <a:lnTo>
                      <a:pt x="257814" y="25173"/>
                    </a:lnTo>
                    <a:lnTo>
                      <a:pt x="286368" y="111599"/>
                    </a:lnTo>
                    <a:lnTo>
                      <a:pt x="154307" y="160548"/>
                    </a:lnTo>
                    <a:lnTo>
                      <a:pt x="0" y="13800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87" name="Google Shape;87;p3"/>
              <p:cNvSpPr/>
              <p:nvPr/>
            </p:nvSpPr>
            <p:spPr>
              <a:xfrm>
                <a:off x="897249" y="1212150"/>
                <a:ext cx="8643951" cy="4908798"/>
              </a:xfrm>
              <a:custGeom>
                <a:avLst/>
                <a:gdLst/>
                <a:ahLst/>
                <a:cxnLst/>
                <a:rect l="l" t="t" r="r" b="b"/>
                <a:pathLst>
                  <a:path w="284762" h="161713" extrusionOk="0">
                    <a:moveTo>
                      <a:pt x="14393" y="28222"/>
                    </a:moveTo>
                    <a:lnTo>
                      <a:pt x="159173" y="0"/>
                    </a:lnTo>
                    <a:lnTo>
                      <a:pt x="254846" y="26247"/>
                    </a:lnTo>
                    <a:lnTo>
                      <a:pt x="284762" y="115994"/>
                    </a:lnTo>
                    <a:lnTo>
                      <a:pt x="154940" y="161713"/>
                    </a:lnTo>
                    <a:lnTo>
                      <a:pt x="0" y="138007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</p:sp>
        </p:grpSp>
        <p:sp>
          <p:nvSpPr>
            <p:cNvPr id="88" name="Google Shape;88;p3"/>
            <p:cNvSpPr/>
            <p:nvPr/>
          </p:nvSpPr>
          <p:spPr>
            <a:xfrm rot="-5975797">
              <a:off x="1646195" y="1167995"/>
              <a:ext cx="731405" cy="1007974"/>
            </a:xfrm>
            <a:custGeom>
              <a:avLst/>
              <a:gdLst/>
              <a:ahLst/>
              <a:cxnLst/>
              <a:rect l="l" t="t" r="r" b="b"/>
              <a:pathLst>
                <a:path w="13326" h="18365" extrusionOk="0">
                  <a:moveTo>
                    <a:pt x="2492" y="1298"/>
                  </a:moveTo>
                  <a:cubicBezTo>
                    <a:pt x="3127" y="1298"/>
                    <a:pt x="3910" y="2040"/>
                    <a:pt x="4296" y="3014"/>
                  </a:cubicBezTo>
                  <a:cubicBezTo>
                    <a:pt x="4663" y="3957"/>
                    <a:pt x="4523" y="5039"/>
                    <a:pt x="3999" y="5406"/>
                  </a:cubicBezTo>
                  <a:cubicBezTo>
                    <a:pt x="3930" y="5476"/>
                    <a:pt x="3860" y="5476"/>
                    <a:pt x="3790" y="5546"/>
                  </a:cubicBezTo>
                  <a:cubicBezTo>
                    <a:pt x="3705" y="5572"/>
                    <a:pt x="3618" y="5584"/>
                    <a:pt x="3530" y="5584"/>
                  </a:cubicBezTo>
                  <a:cubicBezTo>
                    <a:pt x="2847" y="5584"/>
                    <a:pt x="2071" y="4845"/>
                    <a:pt x="1747" y="3887"/>
                  </a:cubicBezTo>
                  <a:cubicBezTo>
                    <a:pt x="1310" y="2787"/>
                    <a:pt x="1537" y="1616"/>
                    <a:pt x="2253" y="1337"/>
                  </a:cubicBezTo>
                  <a:cubicBezTo>
                    <a:pt x="2329" y="1311"/>
                    <a:pt x="2409" y="1298"/>
                    <a:pt x="2492" y="1298"/>
                  </a:cubicBezTo>
                  <a:close/>
                  <a:moveTo>
                    <a:pt x="11022" y="3833"/>
                  </a:moveTo>
                  <a:cubicBezTo>
                    <a:pt x="11156" y="3833"/>
                    <a:pt x="11292" y="3886"/>
                    <a:pt x="11422" y="4027"/>
                  </a:cubicBezTo>
                  <a:cubicBezTo>
                    <a:pt x="11858" y="4393"/>
                    <a:pt x="11858" y="5266"/>
                    <a:pt x="11352" y="5913"/>
                  </a:cubicBezTo>
                  <a:cubicBezTo>
                    <a:pt x="11142" y="6279"/>
                    <a:pt x="10706" y="6506"/>
                    <a:pt x="10269" y="6576"/>
                  </a:cubicBezTo>
                  <a:cubicBezTo>
                    <a:pt x="10112" y="6576"/>
                    <a:pt x="9832" y="6576"/>
                    <a:pt x="9605" y="6349"/>
                  </a:cubicBezTo>
                  <a:cubicBezTo>
                    <a:pt x="9169" y="5982"/>
                    <a:pt x="9169" y="5109"/>
                    <a:pt x="9675" y="4533"/>
                  </a:cubicBezTo>
                  <a:cubicBezTo>
                    <a:pt x="9972" y="4096"/>
                    <a:pt x="10409" y="3887"/>
                    <a:pt x="10775" y="3887"/>
                  </a:cubicBezTo>
                  <a:cubicBezTo>
                    <a:pt x="10856" y="3853"/>
                    <a:pt x="10938" y="3833"/>
                    <a:pt x="11022" y="3833"/>
                  </a:cubicBezTo>
                  <a:close/>
                  <a:moveTo>
                    <a:pt x="2374" y="1"/>
                  </a:moveTo>
                  <a:cubicBezTo>
                    <a:pt x="2162" y="1"/>
                    <a:pt x="1952" y="32"/>
                    <a:pt x="1747" y="97"/>
                  </a:cubicBezTo>
                  <a:cubicBezTo>
                    <a:pt x="1607" y="167"/>
                    <a:pt x="1380" y="237"/>
                    <a:pt x="1240" y="394"/>
                  </a:cubicBezTo>
                  <a:cubicBezTo>
                    <a:pt x="297" y="1110"/>
                    <a:pt x="0" y="2717"/>
                    <a:pt x="594" y="4236"/>
                  </a:cubicBezTo>
                  <a:cubicBezTo>
                    <a:pt x="1144" y="5856"/>
                    <a:pt x="2441" y="6882"/>
                    <a:pt x="3622" y="6882"/>
                  </a:cubicBezTo>
                  <a:cubicBezTo>
                    <a:pt x="3829" y="6882"/>
                    <a:pt x="4032" y="6851"/>
                    <a:pt x="4226" y="6786"/>
                  </a:cubicBezTo>
                  <a:lnTo>
                    <a:pt x="4366" y="6786"/>
                  </a:lnTo>
                  <a:lnTo>
                    <a:pt x="5397" y="9336"/>
                  </a:lnTo>
                  <a:cubicBezTo>
                    <a:pt x="5100" y="9772"/>
                    <a:pt x="4873" y="10139"/>
                    <a:pt x="4436" y="10715"/>
                  </a:cubicBezTo>
                  <a:lnTo>
                    <a:pt x="4436" y="13195"/>
                  </a:lnTo>
                  <a:lnTo>
                    <a:pt x="6113" y="11082"/>
                  </a:lnTo>
                  <a:lnTo>
                    <a:pt x="9099" y="18364"/>
                  </a:lnTo>
                  <a:cubicBezTo>
                    <a:pt x="9099" y="18364"/>
                    <a:pt x="10042" y="17561"/>
                    <a:pt x="9675" y="16688"/>
                  </a:cubicBezTo>
                  <a:cubicBezTo>
                    <a:pt x="9396" y="15954"/>
                    <a:pt x="7859" y="11588"/>
                    <a:pt x="7213" y="9632"/>
                  </a:cubicBezTo>
                  <a:lnTo>
                    <a:pt x="8889" y="7380"/>
                  </a:lnTo>
                  <a:cubicBezTo>
                    <a:pt x="9317" y="7674"/>
                    <a:pt x="9744" y="7832"/>
                    <a:pt x="10214" y="7832"/>
                  </a:cubicBezTo>
                  <a:cubicBezTo>
                    <a:pt x="10301" y="7832"/>
                    <a:pt x="10389" y="7827"/>
                    <a:pt x="10478" y="7816"/>
                  </a:cubicBezTo>
                  <a:cubicBezTo>
                    <a:pt x="11212" y="7729"/>
                    <a:pt x="11858" y="7380"/>
                    <a:pt x="12382" y="6716"/>
                  </a:cubicBezTo>
                  <a:cubicBezTo>
                    <a:pt x="13325" y="5476"/>
                    <a:pt x="13168" y="3887"/>
                    <a:pt x="12155" y="3083"/>
                  </a:cubicBezTo>
                  <a:cubicBezTo>
                    <a:pt x="11718" y="2717"/>
                    <a:pt x="11142" y="2577"/>
                    <a:pt x="10636" y="2577"/>
                  </a:cubicBezTo>
                  <a:cubicBezTo>
                    <a:pt x="9902" y="2647"/>
                    <a:pt x="9239" y="3083"/>
                    <a:pt x="8662" y="3730"/>
                  </a:cubicBezTo>
                  <a:cubicBezTo>
                    <a:pt x="8086" y="4323"/>
                    <a:pt x="6479" y="8026"/>
                    <a:pt x="6479" y="8026"/>
                  </a:cubicBezTo>
                  <a:cubicBezTo>
                    <a:pt x="6479" y="8026"/>
                    <a:pt x="5746" y="3520"/>
                    <a:pt x="5466" y="2647"/>
                  </a:cubicBezTo>
                  <a:cubicBezTo>
                    <a:pt x="4842" y="1026"/>
                    <a:pt x="3585" y="1"/>
                    <a:pt x="23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72850" tIns="72850" rIns="72850" bIns="7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3"/>
          <p:cNvSpPr txBox="1">
            <a:spLocks noGrp="1"/>
          </p:cNvSpPr>
          <p:nvPr>
            <p:ph type="title"/>
          </p:nvPr>
        </p:nvSpPr>
        <p:spPr>
          <a:xfrm>
            <a:off x="674255" y="1886851"/>
            <a:ext cx="7795500" cy="985500"/>
          </a:xfrm>
          <a:prstGeom prst="rect">
            <a:avLst/>
          </a:prstGeom>
          <a:effectLst>
            <a:outerShdw dist="76200" dir="4020000" algn="bl" rotWithShape="0">
              <a:schemeClr val="accent5">
                <a:alpha val="28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sp>
        <p:nvSpPr>
          <p:cNvPr id="90" name="Google Shape;90;p3"/>
          <p:cNvSpPr txBox="1">
            <a:spLocks noGrp="1"/>
          </p:cNvSpPr>
          <p:nvPr>
            <p:ph type="subTitle" idx="1"/>
          </p:nvPr>
        </p:nvSpPr>
        <p:spPr>
          <a:xfrm>
            <a:off x="2749742" y="2872476"/>
            <a:ext cx="3644400" cy="38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>
                <a:solidFill>
                  <a:schemeClr val="accent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cxnSp>
        <p:nvCxnSpPr>
          <p:cNvPr id="91" name="Google Shape;91;p3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2" name="Google Shape;92;p3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9CE8D9">
            <a:alpha val="53930"/>
          </a:srgbClr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76200" dir="7380000" algn="bl" rotWithShape="0">
              <a:schemeClr val="accent5">
                <a:alpha val="36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body" idx="1"/>
          </p:nvPr>
        </p:nvSpPr>
        <p:spPr>
          <a:xfrm>
            <a:off x="720009" y="1238998"/>
            <a:ext cx="7493100" cy="336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AutoNum type="arabicPeriod"/>
              <a:defRPr sz="1300"/>
            </a:lvl1pPr>
            <a:lvl2pPr marL="914400" lvl="1" indent="-29210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AutoNum type="alphaLcPeriod"/>
              <a:defRPr/>
            </a:lvl2pPr>
            <a:lvl3pPr marL="1371600" lvl="2" indent="-2921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AutoNum type="romanLcPeriod"/>
              <a:defRPr/>
            </a:lvl3pPr>
            <a:lvl4pPr marL="1828800" lvl="3" indent="-2921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AutoNum type="arabicPeriod"/>
              <a:defRPr/>
            </a:lvl4pPr>
            <a:lvl5pPr marL="2286000" lvl="4" indent="-2921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AutoNum type="alphaLcPeriod"/>
              <a:defRPr/>
            </a:lvl5pPr>
            <a:lvl6pPr marL="2743200" lvl="5" indent="-2921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AutoNum type="romanLcPeriod"/>
              <a:defRPr/>
            </a:lvl6pPr>
            <a:lvl7pPr marL="3200400" lvl="6" indent="-2921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AutoNum type="arabicPeriod"/>
              <a:defRPr/>
            </a:lvl7pPr>
            <a:lvl8pPr marL="3657600" lvl="7" indent="-2921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AutoNum type="alphaLcPeriod"/>
              <a:defRPr/>
            </a:lvl8pPr>
            <a:lvl9pPr marL="4114800" lvl="8" indent="-2921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96" name="Google Shape;96;p4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7" name="Google Shape;97;p4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noFill/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57150" dir="7500000" algn="bl" rotWithShape="0">
              <a:schemeClr val="accent5">
                <a:alpha val="32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 sz="2900"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subTitle" idx="1"/>
          </p:nvPr>
        </p:nvSpPr>
        <p:spPr>
          <a:xfrm>
            <a:off x="720009" y="1244543"/>
            <a:ext cx="3787500" cy="335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01" name="Google Shape;101;p5"/>
          <p:cNvSpPr txBox="1">
            <a:spLocks noGrp="1"/>
          </p:cNvSpPr>
          <p:nvPr>
            <p:ph type="subTitle" idx="2"/>
          </p:nvPr>
        </p:nvSpPr>
        <p:spPr>
          <a:xfrm>
            <a:off x="4636590" y="1244543"/>
            <a:ext cx="3787500" cy="335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102" name="Google Shape;102;p5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5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noFill/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effectLst>
            <a:outerShdw dist="76200" dir="7680000" algn="bl" rotWithShape="0">
              <a:schemeClr val="accent5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 sz="2900"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cxnSp>
        <p:nvCxnSpPr>
          <p:cNvPr id="106" name="Google Shape;106;p6"/>
          <p:cNvCxnSpPr/>
          <p:nvPr/>
        </p:nvCxnSpPr>
        <p:spPr>
          <a:xfrm>
            <a:off x="-151523" y="4840511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6"/>
          <p:cNvCxnSpPr/>
          <p:nvPr/>
        </p:nvCxnSpPr>
        <p:spPr>
          <a:xfrm>
            <a:off x="-151523" y="302989"/>
            <a:ext cx="956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720000" y="1328700"/>
            <a:ext cx="3852000" cy="75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subTitle" idx="1"/>
          </p:nvPr>
        </p:nvSpPr>
        <p:spPr>
          <a:xfrm>
            <a:off x="720000" y="2084400"/>
            <a:ext cx="3852000" cy="173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"/>
          <p:cNvSpPr txBox="1">
            <a:spLocks noGrp="1"/>
          </p:cNvSpPr>
          <p:nvPr>
            <p:ph type="title"/>
          </p:nvPr>
        </p:nvSpPr>
        <p:spPr>
          <a:xfrm>
            <a:off x="720000" y="1346100"/>
            <a:ext cx="7704000" cy="24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algn="ctr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/>
          <p:cNvSpPr txBox="1">
            <a:spLocks noGrp="1"/>
          </p:cNvSpPr>
          <p:nvPr>
            <p:ph type="title"/>
          </p:nvPr>
        </p:nvSpPr>
        <p:spPr>
          <a:xfrm>
            <a:off x="4572000" y="1411650"/>
            <a:ext cx="38520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subTitle" idx="1"/>
          </p:nvPr>
        </p:nvSpPr>
        <p:spPr>
          <a:xfrm>
            <a:off x="4572000" y="2253450"/>
            <a:ext cx="3852000" cy="147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"/>
          <p:cNvSpPr txBox="1">
            <a:spLocks noGrp="1"/>
          </p:cNvSpPr>
          <p:nvPr>
            <p:ph type="title"/>
          </p:nvPr>
        </p:nvSpPr>
        <p:spPr>
          <a:xfrm>
            <a:off x="720000" y="911100"/>
            <a:ext cx="5031300" cy="332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700"/>
              <a:buFont typeface="Londrina Solid"/>
              <a:buNone/>
              <a:defRPr sz="3700" b="1">
                <a:solidFill>
                  <a:schemeClr val="accent5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None/>
              <a:defRPr sz="2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Char char="●"/>
              <a:defRPr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Char char="○"/>
              <a:defRPr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Char char="■"/>
              <a:defRPr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Char char="●"/>
              <a:defRPr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Char char="○"/>
              <a:defRPr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Char char="■"/>
              <a:defRPr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Char char="●"/>
              <a:defRPr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Fira Sans"/>
              <a:buChar char="○"/>
              <a:defRPr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Fira Sans"/>
              <a:buChar char="■"/>
              <a:defRPr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-maxx.ru/algo/dinic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M6cm8Ueezi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"/>
          <p:cNvSpPr txBox="1">
            <a:spLocks noGrp="1"/>
          </p:cNvSpPr>
          <p:nvPr>
            <p:ph type="ctrTitle"/>
          </p:nvPr>
        </p:nvSpPr>
        <p:spPr>
          <a:xfrm>
            <a:off x="1332050" y="1991825"/>
            <a:ext cx="6480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5"/>
                </a:solidFill>
              </a:rPr>
              <a:t>Алгоритм Диница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74" name="Google Shape;274;p21"/>
          <p:cNvSpPr txBox="1"/>
          <p:nvPr/>
        </p:nvSpPr>
        <p:spPr>
          <a:xfrm>
            <a:off x="5243400" y="4743300"/>
            <a:ext cx="390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Fira Sans"/>
                <a:ea typeface="Fira Sans"/>
                <a:cs typeface="Fira Sans"/>
                <a:sym typeface="Fira Sans"/>
              </a:rPr>
              <a:t>Козинская Екатерина, 13 группа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Определения</a:t>
            </a:r>
            <a:endParaRPr/>
          </a:p>
        </p:txBody>
      </p:sp>
      <p:sp>
        <p:nvSpPr>
          <p:cNvPr id="286" name="Google Shape;286;p23"/>
          <p:cNvSpPr txBox="1"/>
          <p:nvPr/>
        </p:nvSpPr>
        <p:spPr>
          <a:xfrm>
            <a:off x="332400" y="1265150"/>
            <a:ext cx="84438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/>
              <a:t>Пусть дана сеть </a:t>
            </a:r>
            <a:r>
              <a:rPr lang="ru" sz="1600" b="1" dirty="0"/>
              <a:t>G</a:t>
            </a:r>
            <a:r>
              <a:rPr lang="ru" sz="1600" dirty="0"/>
              <a:t> с истоком </a:t>
            </a:r>
            <a:r>
              <a:rPr lang="ru" sz="1600" b="1" dirty="0"/>
              <a:t>S</a:t>
            </a:r>
            <a:r>
              <a:rPr lang="ru" sz="1600" dirty="0"/>
              <a:t> и стоком </a:t>
            </a:r>
            <a:r>
              <a:rPr lang="ru" sz="1600" b="1" dirty="0"/>
              <a:t>T</a:t>
            </a:r>
            <a:r>
              <a:rPr lang="ru" sz="1600" dirty="0"/>
              <a:t>.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 dirty="0"/>
              <a:t>Слоистая сеть</a:t>
            </a:r>
            <a:r>
              <a:rPr lang="ru" sz="1600" dirty="0"/>
              <a:t> (level graph, layered network, вспомогательный граф).</a:t>
            </a:r>
            <a:br>
              <a:rPr lang="ru" sz="1600" dirty="0"/>
            </a:br>
            <a:r>
              <a:rPr lang="ru" sz="1600" dirty="0"/>
              <a:t>Определим для каждой вершины u длину кратчайшего пути в нее из </a:t>
            </a:r>
            <a:r>
              <a:rPr lang="ru" sz="1600" b="1" dirty="0"/>
              <a:t>S</a:t>
            </a:r>
            <a:r>
              <a:rPr lang="ru" sz="1600" dirty="0"/>
              <a:t> </a:t>
            </a:r>
            <a:r>
              <a:rPr lang="ru" sz="1600" b="1" dirty="0"/>
              <a:t>dist[u]</a:t>
            </a:r>
            <a:r>
              <a:rPr lang="ru" sz="1600" dirty="0"/>
              <a:t>. Ребро </a:t>
            </a:r>
            <a:r>
              <a:rPr lang="ru" sz="1600" b="1" dirty="0"/>
              <a:t>(u, v) </a:t>
            </a:r>
            <a:r>
              <a:rPr lang="ru" sz="1600" dirty="0"/>
              <a:t>включим в слоистую сеть, если </a:t>
            </a:r>
            <a:r>
              <a:rPr lang="ru" sz="1600" b="1" dirty="0"/>
              <a:t>dist[u] + 1 = dist(v).</a:t>
            </a:r>
            <a:br>
              <a:rPr lang="ru" sz="1600" dirty="0"/>
            </a:br>
            <a:r>
              <a:rPr lang="ru" sz="1600" dirty="0"/>
              <a:t>Полученная сеть 1) ациклична 2) содержит все кратчайщие </a:t>
            </a:r>
            <a:r>
              <a:rPr lang="en-US" sz="1600" b="1" dirty="0"/>
              <a:t>S</a:t>
            </a:r>
            <a:r>
              <a:rPr lang="ru" sz="1600" b="1" dirty="0"/>
              <a:t>-</a:t>
            </a:r>
            <a:r>
              <a:rPr lang="en-US" sz="1600" b="1" dirty="0"/>
              <a:t>T</a:t>
            </a:r>
            <a:r>
              <a:rPr lang="ru" sz="1600" dirty="0"/>
              <a:t> пути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 dirty="0"/>
              <a:t>Блокирующий поток</a:t>
            </a:r>
            <a:r>
              <a:rPr lang="ru" sz="1600" dirty="0"/>
              <a:t> - такой поток в сети с истоком </a:t>
            </a:r>
            <a:r>
              <a:rPr lang="ru" sz="1600" b="1" dirty="0"/>
              <a:t>S</a:t>
            </a:r>
            <a:r>
              <a:rPr lang="ru" sz="1600" dirty="0"/>
              <a:t> и стоком </a:t>
            </a:r>
            <a:r>
              <a:rPr lang="ru" sz="1600" b="1" dirty="0"/>
              <a:t>T</a:t>
            </a:r>
            <a:r>
              <a:rPr lang="ru" sz="1600" dirty="0"/>
              <a:t>, для которого не существует увеличивающего  </a:t>
            </a:r>
            <a:r>
              <a:rPr lang="ru" sz="1600" b="1" dirty="0"/>
              <a:t>S-T</a:t>
            </a:r>
            <a:r>
              <a:rPr lang="ru" sz="1600" dirty="0"/>
              <a:t> пути. Не обязательно максимален.</a:t>
            </a:r>
            <a:endParaRPr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Схема</a:t>
            </a:r>
            <a:endParaRPr/>
          </a:p>
        </p:txBody>
      </p:sp>
      <p:sp>
        <p:nvSpPr>
          <p:cNvPr id="292" name="Google Shape;292;p24"/>
          <p:cNvSpPr txBox="1">
            <a:spLocks noGrp="1"/>
          </p:cNvSpPr>
          <p:nvPr>
            <p:ph type="body" idx="1"/>
          </p:nvPr>
        </p:nvSpPr>
        <p:spPr>
          <a:xfrm>
            <a:off x="653875" y="846525"/>
            <a:ext cx="8368800" cy="372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202122"/>
                </a:solidFill>
              </a:rPr>
              <a:t>Пусть дан граф</a:t>
            </a:r>
            <a:endParaRPr sz="1500">
              <a:solidFill>
                <a:srgbClr val="202122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200"/>
              <a:buAutoNum type="arabicPeriod"/>
            </a:pPr>
            <a:r>
              <a:rPr lang="ru" sz="1500">
                <a:solidFill>
                  <a:srgbClr val="202122"/>
                </a:solidFill>
              </a:rPr>
              <a:t>Строим по нем остаточную сеть.</a:t>
            </a:r>
            <a:endParaRPr sz="1500">
              <a:solidFill>
                <a:srgbClr val="202122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200"/>
              <a:buAutoNum type="arabicPeriod"/>
            </a:pPr>
            <a:r>
              <a:rPr lang="ru" sz="1500">
                <a:solidFill>
                  <a:srgbClr val="202122"/>
                </a:solidFill>
              </a:rPr>
              <a:t>В остаточной сети строим слоистую сеть. (BFS)</a:t>
            </a:r>
            <a:endParaRPr sz="1500">
              <a:solidFill>
                <a:srgbClr val="202122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200"/>
              <a:buAutoNum type="arabicPeriod"/>
            </a:pPr>
            <a:r>
              <a:rPr lang="ru" sz="1500">
                <a:solidFill>
                  <a:srgbClr val="202122"/>
                </a:solidFill>
              </a:rPr>
              <a:t>Если нет пути в сток - максимальный поток найден.</a:t>
            </a:r>
            <a:endParaRPr sz="1500">
              <a:solidFill>
                <a:srgbClr val="202122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200"/>
              <a:buAutoNum type="arabicPeriod"/>
            </a:pPr>
            <a:r>
              <a:rPr lang="ru" sz="1500">
                <a:solidFill>
                  <a:srgbClr val="202122"/>
                </a:solidFill>
              </a:rPr>
              <a:t>В слоистой сети ищем и пускаем блокирующий поток.(DFS)</a:t>
            </a:r>
            <a:endParaRPr sz="1500">
              <a:solidFill>
                <a:srgbClr val="202122"/>
              </a:solidFill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200"/>
              <a:buAutoNum type="arabicPeriod"/>
            </a:pPr>
            <a:r>
              <a:rPr lang="ru" sz="1500">
                <a:solidFill>
                  <a:srgbClr val="202122"/>
                </a:solidFill>
              </a:rPr>
              <a:t>Перейти к шагу 2.</a:t>
            </a:r>
            <a:endParaRPr sz="1500">
              <a:solidFill>
                <a:srgbClr val="20212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500">
                <a:solidFill>
                  <a:srgbClr val="202122"/>
                </a:solidFill>
              </a:rPr>
              <a:t>Максимальный поток равен сумме блокирующих потоков. Также может быть найден как сумма потоков, входящих в сток.</a:t>
            </a:r>
            <a:endParaRPr sz="1500">
              <a:solidFill>
                <a:srgbClr val="20212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Оценки</a:t>
            </a:r>
            <a:endParaRPr/>
          </a:p>
        </p:txBody>
      </p:sp>
      <p:graphicFrame>
        <p:nvGraphicFramePr>
          <p:cNvPr id="280" name="Google Shape;280;p22"/>
          <p:cNvGraphicFramePr/>
          <p:nvPr>
            <p:extLst>
              <p:ext uri="{D42A27DB-BD31-4B8C-83A1-F6EECF244321}">
                <p14:modId xmlns:p14="http://schemas.microsoft.com/office/powerpoint/2010/main" val="3983914177"/>
              </p:ext>
            </p:extLst>
          </p:nvPr>
        </p:nvGraphicFramePr>
        <p:xfrm>
          <a:off x="1409888" y="1517600"/>
          <a:ext cx="6324225" cy="2710560"/>
        </p:xfrm>
        <a:graphic>
          <a:graphicData uri="http://schemas.openxmlformats.org/drawingml/2006/table">
            <a:tbl>
              <a:tblPr>
                <a:noFill/>
                <a:tableStyleId>{ABBDFD42-207F-4B86-A665-2AAF4EFB8663}</a:tableStyleId>
              </a:tblPr>
              <a:tblGrid>
                <a:gridCol w="21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8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8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7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2200" b="1" dirty="0"/>
                        <a:t>Диниц</a:t>
                      </a:r>
                      <a:endParaRPr sz="22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2100" b="1" dirty="0"/>
                        <a:t>Эдмондс-Карп</a:t>
                      </a:r>
                      <a:endParaRPr sz="21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4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2100" b="1"/>
                        <a:t>Обычный граф</a:t>
                      </a:r>
                      <a:endParaRPr sz="21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2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O(N</a:t>
                      </a:r>
                      <a:r>
                        <a:rPr lang="en-US" sz="2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^</a:t>
                      </a:r>
                      <a:r>
                        <a:rPr lang="ru" sz="2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 * M)</a:t>
                      </a:r>
                      <a:endParaRPr sz="2200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2200" b="1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O(N * M ^ 2)</a:t>
                      </a:r>
                      <a:endParaRPr sz="2200" b="1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4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800" b="1" dirty="0"/>
                        <a:t>Единичный двудольный (наибольшее паросочетание)</a:t>
                      </a:r>
                      <a:endParaRPr sz="18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2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O(M√N)</a:t>
                      </a:r>
                      <a:endParaRPr sz="2200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Clr>
                          <a:schemeClr val="hlink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22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O(M * N)</a:t>
                      </a:r>
                      <a:endParaRPr sz="2200" b="1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5"/>
          <p:cNvSpPr txBox="1">
            <a:spLocks noGrp="1"/>
          </p:cNvSpPr>
          <p:nvPr>
            <p:ph type="title"/>
          </p:nvPr>
        </p:nvSpPr>
        <p:spPr>
          <a:xfrm>
            <a:off x="720000" y="126137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А теперь видео</a:t>
            </a:r>
            <a:endParaRPr dirty="0"/>
          </a:p>
        </p:txBody>
      </p:sp>
      <p:sp>
        <p:nvSpPr>
          <p:cNvPr id="298" name="Google Shape;298;p25"/>
          <p:cNvSpPr txBox="1">
            <a:spLocks noGrp="1"/>
          </p:cNvSpPr>
          <p:nvPr>
            <p:ph type="body" idx="1"/>
          </p:nvPr>
        </p:nvSpPr>
        <p:spPr>
          <a:xfrm>
            <a:off x="720009" y="1238998"/>
            <a:ext cx="7493100" cy="336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/>
          </a:p>
        </p:txBody>
      </p:sp>
      <p:pic>
        <p:nvPicPr>
          <p:cNvPr id="2" name="Dinic's Algorithm _ Network Flow _ Graph Theory">
            <a:hlinkClick r:id="" action="ppaction://media"/>
            <a:extLst>
              <a:ext uri="{FF2B5EF4-FFF2-40B4-BE49-F238E27FC236}">
                <a16:creationId xmlns:a16="http://schemas.microsoft.com/office/drawing/2014/main" id="{6DBFD4B2-7C80-458F-84F0-E438A3CE9B1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15451" end="14494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6259" y="754235"/>
            <a:ext cx="7340600" cy="41290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6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Ссылки</a:t>
            </a:r>
            <a:endParaRPr/>
          </a:p>
        </p:txBody>
      </p:sp>
      <p:sp>
        <p:nvSpPr>
          <p:cNvPr id="305" name="Google Shape;305;p26"/>
          <p:cNvSpPr txBox="1">
            <a:spLocks noGrp="1"/>
          </p:cNvSpPr>
          <p:nvPr>
            <p:ph type="body" idx="1"/>
          </p:nvPr>
        </p:nvSpPr>
        <p:spPr>
          <a:xfrm>
            <a:off x="720009" y="1238998"/>
            <a:ext cx="7493100" cy="336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 dirty="0">
                <a:solidFill>
                  <a:schemeClr val="hlink"/>
                </a:solidFill>
                <a:hlinkClick r:id="rId3"/>
              </a:rPr>
              <a:t>https://e-maxx.ru/algo/dinic</a:t>
            </a:r>
            <a:r>
              <a:rPr lang="ru" dirty="0"/>
              <a:t> - можно найти доказательство корректности, ассимптотики и код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https://www.youtube.com/watch?v=M6cm8UeeziI</a:t>
            </a:r>
            <a:r>
              <a:rPr lang="ru" dirty="0"/>
              <a:t> - видео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intable Papercraft Designs by Slidesgo">
  <a:themeElements>
    <a:clrScheme name="Simple Light">
      <a:dk1>
        <a:srgbClr val="5A5A5A"/>
      </a:dk1>
      <a:lt1>
        <a:srgbClr val="FFFFFF"/>
      </a:lt1>
      <a:dk2>
        <a:srgbClr val="D5D5D5"/>
      </a:dk2>
      <a:lt2>
        <a:srgbClr val="FFFBEF"/>
      </a:lt2>
      <a:accent1>
        <a:srgbClr val="FFD966"/>
      </a:accent1>
      <a:accent2>
        <a:srgbClr val="9CE8D9"/>
      </a:accent2>
      <a:accent3>
        <a:srgbClr val="7ACEBD"/>
      </a:accent3>
      <a:accent4>
        <a:srgbClr val="F08DB9"/>
      </a:accent4>
      <a:accent5>
        <a:srgbClr val="D862A4"/>
      </a:accent5>
      <a:accent6>
        <a:srgbClr val="61616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253</Words>
  <Application>Microsoft Office PowerPoint</Application>
  <PresentationFormat>Экран (16:9)</PresentationFormat>
  <Paragraphs>29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Londrina Solid</vt:lpstr>
      <vt:lpstr>Fira Sans</vt:lpstr>
      <vt:lpstr>Roboto Condensed Light</vt:lpstr>
      <vt:lpstr>Arial</vt:lpstr>
      <vt:lpstr>Josefin Sans</vt:lpstr>
      <vt:lpstr>Printable Papercraft Designs by Slidesgo</vt:lpstr>
      <vt:lpstr>Алгоритм Диница</vt:lpstr>
      <vt:lpstr>Определения</vt:lpstr>
      <vt:lpstr>Схема</vt:lpstr>
      <vt:lpstr>Оценки</vt:lpstr>
      <vt:lpstr>А теперь видео</vt:lpstr>
      <vt:lpstr>Ссылки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 Диница</dc:title>
  <cp:lastModifiedBy>Катя Козинская</cp:lastModifiedBy>
  <cp:revision>4</cp:revision>
  <dcterms:modified xsi:type="dcterms:W3CDTF">2021-12-13T06:59:12Z</dcterms:modified>
</cp:coreProperties>
</file>